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475" r:id="rId3"/>
    <p:sldId id="411" r:id="rId4"/>
    <p:sldId id="412" r:id="rId6"/>
    <p:sldId id="413" r:id="rId7"/>
    <p:sldId id="469" r:id="rId8"/>
    <p:sldId id="470" r:id="rId9"/>
    <p:sldId id="471" r:id="rId10"/>
    <p:sldId id="472" r:id="rId11"/>
    <p:sldId id="473" r:id="rId12"/>
    <p:sldId id="414" r:id="rId13"/>
    <p:sldId id="417" r:id="rId14"/>
    <p:sldId id="433" r:id="rId15"/>
    <p:sldId id="418" r:id="rId16"/>
    <p:sldId id="421" r:id="rId17"/>
    <p:sldId id="432" r:id="rId18"/>
    <p:sldId id="424" r:id="rId19"/>
    <p:sldId id="423" r:id="rId20"/>
    <p:sldId id="425" r:id="rId21"/>
    <p:sldId id="453" r:id="rId22"/>
    <p:sldId id="454" r:id="rId23"/>
    <p:sldId id="428" r:id="rId24"/>
    <p:sldId id="500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0" userDrawn="1">
          <p15:clr>
            <a:srgbClr val="A4A3A4"/>
          </p15:clr>
        </p15:guide>
        <p15:guide id="2" pos="37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鹏亚 支" initials="鹏" lastIdx="2" clrIdx="0"/>
  <p:cmAuthor id="2" name="dell9" initials="d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A3DD"/>
    <a:srgbClr val="D6000F"/>
    <a:srgbClr val="E70012"/>
    <a:srgbClr val="D9D9D9"/>
    <a:srgbClr val="FFFFFF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6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80" y="1188"/>
      </p:cViewPr>
      <p:guideLst>
        <p:guide orient="horz" pos="2240"/>
        <p:guide pos="371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0" Type="http://schemas.openxmlformats.org/officeDocument/2006/relationships/tags" Target="tags/tag294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355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017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5017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813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813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222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522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222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522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222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522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837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5837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560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560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765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765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58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58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58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58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789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403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403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60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60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24581" name="Picture 3" descr="C:\Users\ASYS\Desktop\背景01.jp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1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1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1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1" Type="http://schemas.openxmlformats.org/officeDocument/2006/relationships/slideLayout" Target="../slideLayouts/slideLayout1.xml"/><Relationship Id="rId30" Type="http://schemas.openxmlformats.org/officeDocument/2006/relationships/tags" Target="../tags/tag91.xml"/><Relationship Id="rId3" Type="http://schemas.openxmlformats.org/officeDocument/2006/relationships/tags" Target="../tags/tag66.xml"/><Relationship Id="rId29" Type="http://schemas.openxmlformats.org/officeDocument/2006/relationships/image" Target="../media/image3.png"/><Relationship Id="rId28" Type="http://schemas.openxmlformats.org/officeDocument/2006/relationships/tags" Target="../tags/tag90.xml"/><Relationship Id="rId27" Type="http://schemas.openxmlformats.org/officeDocument/2006/relationships/tags" Target="../tags/tag89.xml"/><Relationship Id="rId26" Type="http://schemas.openxmlformats.org/officeDocument/2006/relationships/tags" Target="../tags/tag88.xml"/><Relationship Id="rId25" Type="http://schemas.openxmlformats.org/officeDocument/2006/relationships/tags" Target="../tags/tag87.xml"/><Relationship Id="rId24" Type="http://schemas.openxmlformats.org/officeDocument/2006/relationships/image" Target="../media/image2.png"/><Relationship Id="rId23" Type="http://schemas.openxmlformats.org/officeDocument/2006/relationships/tags" Target="../tags/tag86.xml"/><Relationship Id="rId22" Type="http://schemas.openxmlformats.org/officeDocument/2006/relationships/tags" Target="../tags/tag85.xml"/><Relationship Id="rId21" Type="http://schemas.openxmlformats.org/officeDocument/2006/relationships/tags" Target="../tags/tag84.xml"/><Relationship Id="rId20" Type="http://schemas.openxmlformats.org/officeDocument/2006/relationships/tags" Target="../tags/tag83.xml"/><Relationship Id="rId2" Type="http://schemas.openxmlformats.org/officeDocument/2006/relationships/tags" Target="../tags/tag65.xml"/><Relationship Id="rId19" Type="http://schemas.openxmlformats.org/officeDocument/2006/relationships/tags" Target="../tags/tag82.xml"/><Relationship Id="rId18" Type="http://schemas.openxmlformats.org/officeDocument/2006/relationships/tags" Target="../tags/tag81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tags" Target="../tags/tag64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.png"/><Relationship Id="rId7" Type="http://schemas.openxmlformats.org/officeDocument/2006/relationships/tags" Target="../tags/tag149.xml"/><Relationship Id="rId6" Type="http://schemas.openxmlformats.org/officeDocument/2006/relationships/image" Target="NULL" TargetMode="External"/><Relationship Id="rId5" Type="http://schemas.openxmlformats.org/officeDocument/2006/relationships/image" Target="../media/image10.png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tags" Target="../tags/tag14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157.xml"/><Relationship Id="rId7" Type="http://schemas.openxmlformats.org/officeDocument/2006/relationships/image" Target="NULL" TargetMode="External"/><Relationship Id="rId6" Type="http://schemas.openxmlformats.org/officeDocument/2006/relationships/image" Target="../media/image10.png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NULL" TargetMode="External"/><Relationship Id="rId5" Type="http://schemas.openxmlformats.org/officeDocument/2006/relationships/image" Target="../media/image10.png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68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image" Target="../media/image2.png"/><Relationship Id="rId1" Type="http://schemas.openxmlformats.org/officeDocument/2006/relationships/tags" Target="../tags/tag16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0" Type="http://schemas.openxmlformats.org/officeDocument/2006/relationships/notesSlide" Target="../notesSlides/notesSlide7.xml"/><Relationship Id="rId2" Type="http://schemas.openxmlformats.org/officeDocument/2006/relationships/tags" Target="../tags/tag169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180.xml"/><Relationship Id="rId17" Type="http://schemas.openxmlformats.org/officeDocument/2006/relationships/image" Target="../media/image31.png"/><Relationship Id="rId16" Type="http://schemas.openxmlformats.org/officeDocument/2006/relationships/image" Target="../media/image3.png"/><Relationship Id="rId15" Type="http://schemas.openxmlformats.org/officeDocument/2006/relationships/tags" Target="../tags/tag179.xml"/><Relationship Id="rId14" Type="http://schemas.openxmlformats.org/officeDocument/2006/relationships/image" Target="../media/image2.png"/><Relationship Id="rId13" Type="http://schemas.openxmlformats.org/officeDocument/2006/relationships/tags" Target="../tags/tag178.xml"/><Relationship Id="rId12" Type="http://schemas.openxmlformats.org/officeDocument/2006/relationships/tags" Target="../tags/tag177.xml"/><Relationship Id="rId11" Type="http://schemas.openxmlformats.org/officeDocument/2006/relationships/image" Target="NULL" TargetMode="External"/><Relationship Id="rId10" Type="http://schemas.openxmlformats.org/officeDocument/2006/relationships/image" Target="../media/image10.png"/><Relationship Id="rId1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tags" Target="../tags/tag186.xml"/><Relationship Id="rId7" Type="http://schemas.openxmlformats.org/officeDocument/2006/relationships/image" Target="NULL" TargetMode="External"/><Relationship Id="rId6" Type="http://schemas.openxmlformats.org/officeDocument/2006/relationships/image" Target="../media/image10.png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8" Type="http://schemas.openxmlformats.org/officeDocument/2006/relationships/notesSlide" Target="../notesSlides/notesSlide8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89.xml"/><Relationship Id="rId15" Type="http://schemas.openxmlformats.org/officeDocument/2006/relationships/image" Target="../media/image3.png"/><Relationship Id="rId14" Type="http://schemas.openxmlformats.org/officeDocument/2006/relationships/tags" Target="../tags/tag188.xml"/><Relationship Id="rId13" Type="http://schemas.openxmlformats.org/officeDocument/2006/relationships/image" Target="../media/image2.png"/><Relationship Id="rId12" Type="http://schemas.openxmlformats.org/officeDocument/2006/relationships/tags" Target="../tags/tag187.xml"/><Relationship Id="rId11" Type="http://schemas.openxmlformats.org/officeDocument/2006/relationships/image" Target="../media/image34.jpeg"/><Relationship Id="rId10" Type="http://schemas.openxmlformats.org/officeDocument/2006/relationships/image" Target="../media/image33.jpeg"/><Relationship Id="rId1" Type="http://schemas.openxmlformats.org/officeDocument/2006/relationships/tags" Target="../tags/tag18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NULL" TargetMode="External"/><Relationship Id="rId8" Type="http://schemas.openxmlformats.org/officeDocument/2006/relationships/image" Target="../media/image10.png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9" Type="http://schemas.openxmlformats.org/officeDocument/2006/relationships/notesSlide" Target="../notesSlides/notesSlide9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200.xml"/><Relationship Id="rId16" Type="http://schemas.openxmlformats.org/officeDocument/2006/relationships/image" Target="../media/image36.png"/><Relationship Id="rId15" Type="http://schemas.openxmlformats.org/officeDocument/2006/relationships/image" Target="../media/image3.png"/><Relationship Id="rId14" Type="http://schemas.openxmlformats.org/officeDocument/2006/relationships/tags" Target="../tags/tag199.xml"/><Relationship Id="rId13" Type="http://schemas.openxmlformats.org/officeDocument/2006/relationships/image" Target="../media/image2.png"/><Relationship Id="rId12" Type="http://schemas.openxmlformats.org/officeDocument/2006/relationships/tags" Target="../tags/tag198.xml"/><Relationship Id="rId11" Type="http://schemas.openxmlformats.org/officeDocument/2006/relationships/image" Target="../media/image35.jpeg"/><Relationship Id="rId10" Type="http://schemas.openxmlformats.org/officeDocument/2006/relationships/tags" Target="../tags/tag197.xml"/><Relationship Id="rId1" Type="http://schemas.openxmlformats.org/officeDocument/2006/relationships/tags" Target="../tags/tag19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tags" Target="../tags/tag205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2" Type="http://schemas.openxmlformats.org/officeDocument/2006/relationships/notesSlide" Target="../notesSlides/notesSlide10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212.xml"/><Relationship Id="rId2" Type="http://schemas.openxmlformats.org/officeDocument/2006/relationships/tags" Target="../tags/tag202.xml"/><Relationship Id="rId19" Type="http://schemas.openxmlformats.org/officeDocument/2006/relationships/image" Target="../media/image40.png"/><Relationship Id="rId18" Type="http://schemas.openxmlformats.org/officeDocument/2006/relationships/image" Target="../media/image3.png"/><Relationship Id="rId17" Type="http://schemas.openxmlformats.org/officeDocument/2006/relationships/tags" Target="../tags/tag211.xml"/><Relationship Id="rId16" Type="http://schemas.openxmlformats.org/officeDocument/2006/relationships/image" Target="../media/image2.png"/><Relationship Id="rId15" Type="http://schemas.openxmlformats.org/officeDocument/2006/relationships/tags" Target="../tags/tag210.xml"/><Relationship Id="rId14" Type="http://schemas.openxmlformats.org/officeDocument/2006/relationships/image" Target="../media/image39.png"/><Relationship Id="rId13" Type="http://schemas.openxmlformats.org/officeDocument/2006/relationships/tags" Target="../tags/tag209.xml"/><Relationship Id="rId12" Type="http://schemas.openxmlformats.org/officeDocument/2006/relationships/image" Target="NULL" TargetMode="External"/><Relationship Id="rId11" Type="http://schemas.openxmlformats.org/officeDocument/2006/relationships/image" Target="../media/image10.png"/><Relationship Id="rId10" Type="http://schemas.openxmlformats.org/officeDocument/2006/relationships/tags" Target="../tags/tag208.xml"/><Relationship Id="rId1" Type="http://schemas.openxmlformats.org/officeDocument/2006/relationships/tags" Target="../tags/tag20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image" Target="NULL" TargetMode="External"/><Relationship Id="rId7" Type="http://schemas.openxmlformats.org/officeDocument/2006/relationships/image" Target="../media/image10.png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0" Type="http://schemas.openxmlformats.org/officeDocument/2006/relationships/notesSlide" Target="../notesSlides/notesSlide11.xml"/><Relationship Id="rId2" Type="http://schemas.openxmlformats.org/officeDocument/2006/relationships/tags" Target="../tags/tag214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223.xml"/><Relationship Id="rId17" Type="http://schemas.openxmlformats.org/officeDocument/2006/relationships/tags" Target="../tags/tag222.xml"/><Relationship Id="rId16" Type="http://schemas.openxmlformats.org/officeDocument/2006/relationships/image" Target="../media/image43.png"/><Relationship Id="rId15" Type="http://schemas.openxmlformats.org/officeDocument/2006/relationships/image" Target="../media/image42.png"/><Relationship Id="rId14" Type="http://schemas.openxmlformats.org/officeDocument/2006/relationships/image" Target="../media/image41.png"/><Relationship Id="rId13" Type="http://schemas.openxmlformats.org/officeDocument/2006/relationships/image" Target="../media/image3.png"/><Relationship Id="rId12" Type="http://schemas.openxmlformats.org/officeDocument/2006/relationships/tags" Target="../tags/tag221.xml"/><Relationship Id="rId11" Type="http://schemas.openxmlformats.org/officeDocument/2006/relationships/image" Target="../media/image2.png"/><Relationship Id="rId10" Type="http://schemas.openxmlformats.org/officeDocument/2006/relationships/tags" Target="../tags/tag220.xml"/><Relationship Id="rId1" Type="http://schemas.openxmlformats.org/officeDocument/2006/relationships/tags" Target="../tags/tag21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NULL" TargetMode="External"/><Relationship Id="rId8" Type="http://schemas.openxmlformats.org/officeDocument/2006/relationships/image" Target="../media/image10.png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0" Type="http://schemas.openxmlformats.org/officeDocument/2006/relationships/notesSlide" Target="../notesSlides/notesSlide12.xml"/><Relationship Id="rId2" Type="http://schemas.openxmlformats.org/officeDocument/2006/relationships/tags" Target="../tags/tag225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234.xml"/><Relationship Id="rId17" Type="http://schemas.openxmlformats.org/officeDocument/2006/relationships/image" Target="../media/image46.png"/><Relationship Id="rId16" Type="http://schemas.openxmlformats.org/officeDocument/2006/relationships/image" Target="../media/image45.png"/><Relationship Id="rId15" Type="http://schemas.openxmlformats.org/officeDocument/2006/relationships/image" Target="../media/image44.png"/><Relationship Id="rId14" Type="http://schemas.openxmlformats.org/officeDocument/2006/relationships/image" Target="../media/image3.png"/><Relationship Id="rId13" Type="http://schemas.openxmlformats.org/officeDocument/2006/relationships/tags" Target="../tags/tag233.xml"/><Relationship Id="rId12" Type="http://schemas.openxmlformats.org/officeDocument/2006/relationships/image" Target="../media/image2.png"/><Relationship Id="rId11" Type="http://schemas.openxmlformats.org/officeDocument/2006/relationships/tags" Target="../tags/tag232.xml"/><Relationship Id="rId10" Type="http://schemas.openxmlformats.org/officeDocument/2006/relationships/tags" Target="../tags/tag231.xml"/><Relationship Id="rId1" Type="http://schemas.openxmlformats.org/officeDocument/2006/relationships/tags" Target="../tags/tag22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41.xml"/><Relationship Id="rId8" Type="http://schemas.openxmlformats.org/officeDocument/2006/relationships/tags" Target="../tags/tag240.xml"/><Relationship Id="rId7" Type="http://schemas.openxmlformats.org/officeDocument/2006/relationships/image" Target="NULL" TargetMode="External"/><Relationship Id="rId6" Type="http://schemas.openxmlformats.org/officeDocument/2006/relationships/image" Target="../media/image10.png"/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9" Type="http://schemas.openxmlformats.org/officeDocument/2006/relationships/notesSlide" Target="../notesSlides/notesSlide13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245.xml"/><Relationship Id="rId16" Type="http://schemas.openxmlformats.org/officeDocument/2006/relationships/image" Target="../media/image48.png"/><Relationship Id="rId15" Type="http://schemas.openxmlformats.org/officeDocument/2006/relationships/tags" Target="../tags/tag244.xml"/><Relationship Id="rId14" Type="http://schemas.openxmlformats.org/officeDocument/2006/relationships/image" Target="../media/image47.png"/><Relationship Id="rId13" Type="http://schemas.openxmlformats.org/officeDocument/2006/relationships/tags" Target="../tags/tag243.xml"/><Relationship Id="rId12" Type="http://schemas.openxmlformats.org/officeDocument/2006/relationships/image" Target="../media/image3.png"/><Relationship Id="rId11" Type="http://schemas.openxmlformats.org/officeDocument/2006/relationships/tags" Target="../tags/tag242.xml"/><Relationship Id="rId10" Type="http://schemas.openxmlformats.org/officeDocument/2006/relationships/image" Target="../media/image2.png"/><Relationship Id="rId1" Type="http://schemas.openxmlformats.org/officeDocument/2006/relationships/tags" Target="../tags/tag23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image" Target="../media/image5.jpeg"/><Relationship Id="rId7" Type="http://schemas.openxmlformats.org/officeDocument/2006/relationships/tags" Target="../tags/tag95.xml"/><Relationship Id="rId6" Type="http://schemas.openxmlformats.org/officeDocument/2006/relationships/image" Target="../media/image4.jpeg"/><Relationship Id="rId5" Type="http://schemas.openxmlformats.org/officeDocument/2006/relationships/tags" Target="../tags/tag94.xml"/><Relationship Id="rId4" Type="http://schemas.openxmlformats.org/officeDocument/2006/relationships/image" Target="../media/image3.png"/><Relationship Id="rId3" Type="http://schemas.openxmlformats.org/officeDocument/2006/relationships/tags" Target="../tags/tag93.xml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9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NULL" TargetMode="External"/><Relationship Id="rId8" Type="http://schemas.openxmlformats.org/officeDocument/2006/relationships/image" Target="../media/image10.png"/><Relationship Id="rId7" Type="http://schemas.openxmlformats.org/officeDocument/2006/relationships/tags" Target="../tags/tag251.xml"/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" Type="http://schemas.openxmlformats.org/officeDocument/2006/relationships/image" Target="../media/image37.jpeg"/><Relationship Id="rId19" Type="http://schemas.openxmlformats.org/officeDocument/2006/relationships/notesSlide" Target="../notesSlides/notesSlide14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256.xml"/><Relationship Id="rId16" Type="http://schemas.openxmlformats.org/officeDocument/2006/relationships/image" Target="../media/image49.png"/><Relationship Id="rId15" Type="http://schemas.openxmlformats.org/officeDocument/2006/relationships/tags" Target="../tags/tag255.xml"/><Relationship Id="rId14" Type="http://schemas.openxmlformats.org/officeDocument/2006/relationships/image" Target="../media/image3.png"/><Relationship Id="rId13" Type="http://schemas.openxmlformats.org/officeDocument/2006/relationships/tags" Target="../tags/tag254.xml"/><Relationship Id="rId12" Type="http://schemas.openxmlformats.org/officeDocument/2006/relationships/image" Target="../media/image2.png"/><Relationship Id="rId11" Type="http://schemas.openxmlformats.org/officeDocument/2006/relationships/tags" Target="../tags/tag253.xml"/><Relationship Id="rId10" Type="http://schemas.openxmlformats.org/officeDocument/2006/relationships/tags" Target="../tags/tag252.xml"/><Relationship Id="rId1" Type="http://schemas.openxmlformats.org/officeDocument/2006/relationships/tags" Target="../tags/tag24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tags" Target="../tags/tag262.xml"/><Relationship Id="rId7" Type="http://schemas.openxmlformats.org/officeDocument/2006/relationships/image" Target="../media/image51.jpeg"/><Relationship Id="rId6" Type="http://schemas.openxmlformats.org/officeDocument/2006/relationships/tags" Target="../tags/tag261.xml"/><Relationship Id="rId5" Type="http://schemas.openxmlformats.org/officeDocument/2006/relationships/image" Target="../media/image50.jpeg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2" Type="http://schemas.openxmlformats.org/officeDocument/2006/relationships/notesSlide" Target="../notesSlides/notesSlide15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268.xml"/><Relationship Id="rId2" Type="http://schemas.openxmlformats.org/officeDocument/2006/relationships/tags" Target="../tags/tag258.xml"/><Relationship Id="rId19" Type="http://schemas.openxmlformats.org/officeDocument/2006/relationships/image" Target="../media/image53.png"/><Relationship Id="rId18" Type="http://schemas.openxmlformats.org/officeDocument/2006/relationships/image" Target="../media/image52.png"/><Relationship Id="rId17" Type="http://schemas.openxmlformats.org/officeDocument/2006/relationships/image" Target="../media/image3.png"/><Relationship Id="rId16" Type="http://schemas.openxmlformats.org/officeDocument/2006/relationships/tags" Target="../tags/tag267.xml"/><Relationship Id="rId15" Type="http://schemas.openxmlformats.org/officeDocument/2006/relationships/image" Target="../media/image2.png"/><Relationship Id="rId14" Type="http://schemas.openxmlformats.org/officeDocument/2006/relationships/tags" Target="../tags/tag266.xml"/><Relationship Id="rId13" Type="http://schemas.openxmlformats.org/officeDocument/2006/relationships/tags" Target="../tags/tag265.xml"/><Relationship Id="rId12" Type="http://schemas.openxmlformats.org/officeDocument/2006/relationships/image" Target="NULL" TargetMode="External"/><Relationship Id="rId11" Type="http://schemas.openxmlformats.org/officeDocument/2006/relationships/image" Target="../media/image10.png"/><Relationship Id="rId10" Type="http://schemas.openxmlformats.org/officeDocument/2006/relationships/tags" Target="../tags/tag264.xml"/><Relationship Id="rId1" Type="http://schemas.openxmlformats.org/officeDocument/2006/relationships/tags" Target="../tags/tag257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77.xml"/><Relationship Id="rId8" Type="http://schemas.openxmlformats.org/officeDocument/2006/relationships/tags" Target="../tags/tag276.xml"/><Relationship Id="rId7" Type="http://schemas.openxmlformats.org/officeDocument/2006/relationships/tags" Target="../tags/tag275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8" Type="http://schemas.openxmlformats.org/officeDocument/2006/relationships/slideLayout" Target="../slideLayouts/slideLayout1.xml"/><Relationship Id="rId27" Type="http://schemas.openxmlformats.org/officeDocument/2006/relationships/tags" Target="../tags/tag293.xml"/><Relationship Id="rId26" Type="http://schemas.openxmlformats.org/officeDocument/2006/relationships/tags" Target="../tags/tag292.xml"/><Relationship Id="rId25" Type="http://schemas.openxmlformats.org/officeDocument/2006/relationships/image" Target="../media/image3.png"/><Relationship Id="rId24" Type="http://schemas.openxmlformats.org/officeDocument/2006/relationships/tags" Target="../tags/tag291.xml"/><Relationship Id="rId23" Type="http://schemas.openxmlformats.org/officeDocument/2006/relationships/image" Target="../media/image2.png"/><Relationship Id="rId22" Type="http://schemas.openxmlformats.org/officeDocument/2006/relationships/tags" Target="../tags/tag290.xml"/><Relationship Id="rId21" Type="http://schemas.openxmlformats.org/officeDocument/2006/relationships/tags" Target="../tags/tag289.xml"/><Relationship Id="rId20" Type="http://schemas.openxmlformats.org/officeDocument/2006/relationships/tags" Target="../tags/tag288.xml"/><Relationship Id="rId2" Type="http://schemas.openxmlformats.org/officeDocument/2006/relationships/tags" Target="../tags/tag270.xml"/><Relationship Id="rId19" Type="http://schemas.openxmlformats.org/officeDocument/2006/relationships/tags" Target="../tags/tag287.xml"/><Relationship Id="rId18" Type="http://schemas.openxmlformats.org/officeDocument/2006/relationships/tags" Target="../tags/tag286.xml"/><Relationship Id="rId17" Type="http://schemas.openxmlformats.org/officeDocument/2006/relationships/tags" Target="../tags/tag285.xml"/><Relationship Id="rId16" Type="http://schemas.openxmlformats.org/officeDocument/2006/relationships/tags" Target="../tags/tag284.xml"/><Relationship Id="rId15" Type="http://schemas.openxmlformats.org/officeDocument/2006/relationships/tags" Target="../tags/tag283.xml"/><Relationship Id="rId14" Type="http://schemas.openxmlformats.org/officeDocument/2006/relationships/tags" Target="../tags/tag282.xml"/><Relationship Id="rId13" Type="http://schemas.openxmlformats.org/officeDocument/2006/relationships/tags" Target="../tags/tag281.xml"/><Relationship Id="rId12" Type="http://schemas.openxmlformats.org/officeDocument/2006/relationships/tags" Target="../tags/tag280.xml"/><Relationship Id="rId11" Type="http://schemas.openxmlformats.org/officeDocument/2006/relationships/tags" Target="../tags/tag279.xml"/><Relationship Id="rId10" Type="http://schemas.openxmlformats.org/officeDocument/2006/relationships/tags" Target="../tags/tag278.xml"/><Relationship Id="rId1" Type="http://schemas.openxmlformats.org/officeDocument/2006/relationships/tags" Target="../tags/tag26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image" Target="../media/image6.png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04.xml"/><Relationship Id="rId11" Type="http://schemas.openxmlformats.org/officeDocument/2006/relationships/image" Target="../media/image2.png"/><Relationship Id="rId10" Type="http://schemas.openxmlformats.org/officeDocument/2006/relationships/tags" Target="../tags/tag103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17.xml"/><Relationship Id="rId15" Type="http://schemas.openxmlformats.org/officeDocument/2006/relationships/image" Target="../media/image3.png"/><Relationship Id="rId14" Type="http://schemas.openxmlformats.org/officeDocument/2006/relationships/tags" Target="../tags/tag116.xml"/><Relationship Id="rId13" Type="http://schemas.openxmlformats.org/officeDocument/2006/relationships/image" Target="../media/image2.png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image" Target="../media/image2.png"/><Relationship Id="rId4" Type="http://schemas.openxmlformats.org/officeDocument/2006/relationships/tags" Target="../tags/tag118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24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image" Target="NULL" TargetMode="Externa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image" Target="../media/image2.png"/><Relationship Id="rId5" Type="http://schemas.openxmlformats.org/officeDocument/2006/relationships/tags" Target="../tags/tag125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31.xml"/><Relationship Id="rId13" Type="http://schemas.openxmlformats.org/officeDocument/2006/relationships/tags" Target="../tags/tag130.xml"/><Relationship Id="rId12" Type="http://schemas.openxmlformats.org/officeDocument/2006/relationships/tags" Target="../tags/tag129.xml"/><Relationship Id="rId11" Type="http://schemas.openxmlformats.org/officeDocument/2006/relationships/image" Target="NULL" TargetMode="External"/><Relationship Id="rId10" Type="http://schemas.openxmlformats.org/officeDocument/2006/relationships/image" Target="../media/image10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image" Target="../media/image2.png"/><Relationship Id="rId4" Type="http://schemas.openxmlformats.org/officeDocument/2006/relationships/tags" Target="../tags/tag13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image" Target="NULL" TargetMode="Externa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46545" y="1825315"/>
            <a:ext cx="5055779" cy="3541622"/>
            <a:chOff x="1021569" y="1704673"/>
            <a:chExt cx="1936750" cy="1745930"/>
          </a:xfrm>
        </p:grpSpPr>
        <p:sp>
          <p:nvSpPr>
            <p:cNvPr id="29" name="MH_Other_9"/>
            <p:cNvSpPr/>
            <p:nvPr>
              <p:custDataLst>
                <p:tags r:id="rId1"/>
              </p:custDataLst>
            </p:nvPr>
          </p:nvSpPr>
          <p:spPr>
            <a:xfrm>
              <a:off x="1451731" y="1704673"/>
              <a:ext cx="1231900" cy="1274763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30" name="MH_SubTitle_5"/>
            <p:cNvSpPr/>
            <p:nvPr>
              <p:custDataLst>
                <p:tags r:id="rId2"/>
              </p:custDataLst>
            </p:nvPr>
          </p:nvSpPr>
          <p:spPr>
            <a:xfrm rot="588792">
              <a:off x="1021569" y="2486991"/>
              <a:ext cx="1936750" cy="963612"/>
            </a:xfrm>
            <a:prstGeom prst="roundRect">
              <a:avLst>
                <a:gd name="adj" fmla="val 11293"/>
              </a:avLst>
            </a:prstGeom>
            <a:solidFill>
              <a:srgbClr val="C0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6000" smtClean="0">
                  <a:solidFill>
                    <a:srgbClr val="FFFFFF"/>
                  </a:solidFill>
                  <a:latin typeface="汉仪大黑简" panose="02010609000101010101" pitchFamily="49" charset="-122"/>
                  <a:ea typeface="汉仪大黑简" panose="02010609000101010101" pitchFamily="49" charset="-122"/>
                </a:rPr>
                <a:t>广告赞助方案</a:t>
              </a:r>
              <a:endParaRPr lang="zh-CN" altLang="en-US" sz="6000">
                <a:solidFill>
                  <a:srgbClr val="FFFFFF"/>
                </a:solidFill>
                <a:latin typeface="汉仪大黑简" panose="02010609000101010101" pitchFamily="49" charset="-122"/>
                <a:ea typeface="汉仪大黑简" panose="02010609000101010101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195702" y="1542020"/>
            <a:ext cx="3363219" cy="1834544"/>
            <a:chOff x="7596669" y="1144892"/>
            <a:chExt cx="3363219" cy="1834544"/>
          </a:xfrm>
        </p:grpSpPr>
        <p:sp>
          <p:nvSpPr>
            <p:cNvPr id="9" name="椭圆 8"/>
            <p:cNvSpPr/>
            <p:nvPr>
              <p:custDataLst>
                <p:tags r:id="rId3"/>
              </p:custDataLst>
            </p:nvPr>
          </p:nvSpPr>
          <p:spPr>
            <a:xfrm>
              <a:off x="8995418" y="2683692"/>
              <a:ext cx="204224" cy="19412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alpha val="70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4"/>
              </p:custDataLst>
            </p:nvPr>
          </p:nvSpPr>
          <p:spPr>
            <a:xfrm rot="21021193">
              <a:off x="9913221" y="2516867"/>
              <a:ext cx="147796" cy="147796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5"/>
              </p:custDataLst>
            </p:nvPr>
          </p:nvSpPr>
          <p:spPr>
            <a:xfrm rot="900000">
              <a:off x="10183873" y="2596828"/>
              <a:ext cx="114893" cy="12527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6"/>
              </p:custDataLst>
            </p:nvPr>
          </p:nvSpPr>
          <p:spPr>
            <a:xfrm rot="1632393">
              <a:off x="7793449" y="2648293"/>
              <a:ext cx="115359" cy="115359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7"/>
              </p:custDataLst>
            </p:nvPr>
          </p:nvSpPr>
          <p:spPr>
            <a:xfrm rot="19632393">
              <a:off x="9565103" y="2546129"/>
              <a:ext cx="115491" cy="115491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8"/>
              </p:custDataLst>
            </p:nvPr>
          </p:nvSpPr>
          <p:spPr>
            <a:xfrm>
              <a:off x="7596669" y="2432551"/>
              <a:ext cx="63752" cy="63752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9"/>
              </p:custDataLst>
            </p:nvPr>
          </p:nvSpPr>
          <p:spPr>
            <a:xfrm rot="20673998">
              <a:off x="10808236" y="2635835"/>
              <a:ext cx="151652" cy="151652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0"/>
              </p:custDataLst>
            </p:nvPr>
          </p:nvSpPr>
          <p:spPr>
            <a:xfrm>
              <a:off x="9868364" y="2755423"/>
              <a:ext cx="63752" cy="63752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1"/>
              </p:custDataLst>
            </p:nvPr>
          </p:nvSpPr>
          <p:spPr>
            <a:xfrm rot="762483">
              <a:off x="8272230" y="2635473"/>
              <a:ext cx="140999" cy="140999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2"/>
              </p:custDataLst>
            </p:nvPr>
          </p:nvSpPr>
          <p:spPr>
            <a:xfrm rot="18900000">
              <a:off x="10538114" y="2468999"/>
              <a:ext cx="66141" cy="72117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3"/>
              </p:custDataLst>
            </p:nvPr>
          </p:nvSpPr>
          <p:spPr>
            <a:xfrm rot="900000">
              <a:off x="9029985" y="2596350"/>
              <a:ext cx="91259" cy="99506"/>
            </a:xfrm>
            <a:prstGeom prst="rect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14"/>
              </p:custDataLst>
            </p:nvPr>
          </p:nvSpPr>
          <p:spPr>
            <a:xfrm rot="1800000">
              <a:off x="8226571" y="2448635"/>
              <a:ext cx="63752" cy="63752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8800" kern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5"/>
              </p:custDataLst>
            </p:nvPr>
          </p:nvSpPr>
          <p:spPr>
            <a:xfrm rot="20171873">
              <a:off x="7753772" y="1236719"/>
              <a:ext cx="743339" cy="74070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4400" kern="0" dirty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rPr>
                <a:t>2</a:t>
              </a:r>
              <a:endParaRPr lang="zh-CN" altLang="en-US" sz="4400" kern="0" dirty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6"/>
              </p:custDataLst>
            </p:nvPr>
          </p:nvSpPr>
          <p:spPr>
            <a:xfrm rot="1103009">
              <a:off x="10192233" y="1200339"/>
              <a:ext cx="764536" cy="7645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4400" kern="0" smtClean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rPr>
                <a:t>4</a:t>
              </a:r>
              <a:endParaRPr lang="zh-CN" altLang="en-US" sz="4400" kern="0" dirty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17"/>
              </p:custDataLst>
            </p:nvPr>
          </p:nvSpPr>
          <p:spPr>
            <a:xfrm rot="815850">
              <a:off x="8593817" y="1144892"/>
              <a:ext cx="751212" cy="75121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4400" kern="0" dirty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rPr>
                <a:t>0</a:t>
              </a:r>
              <a:endParaRPr lang="zh-CN" altLang="en-US" sz="4400" kern="0" dirty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18"/>
              </p:custDataLst>
            </p:nvPr>
          </p:nvSpPr>
          <p:spPr>
            <a:xfrm rot="20015560">
              <a:off x="9466361" y="1229357"/>
              <a:ext cx="714893" cy="71489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4400" kern="0" smtClean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rPr>
                <a:t>2</a:t>
              </a:r>
              <a:endParaRPr lang="zh-CN" altLang="en-US" sz="4400" kern="0" dirty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19"/>
              </p:custDataLst>
            </p:nvPr>
          </p:nvSpPr>
          <p:spPr>
            <a:xfrm>
              <a:off x="7961268" y="2596066"/>
              <a:ext cx="224479" cy="24951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alpha val="70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>
              <p:custDataLst>
                <p:tags r:id="rId20"/>
              </p:custDataLst>
            </p:nvPr>
          </p:nvSpPr>
          <p:spPr>
            <a:xfrm>
              <a:off x="8468577" y="2456176"/>
              <a:ext cx="224479" cy="24951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  <a:alpha val="70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>
              <p:custDataLst>
                <p:tags r:id="rId21"/>
              </p:custDataLst>
            </p:nvPr>
          </p:nvSpPr>
          <p:spPr>
            <a:xfrm>
              <a:off x="9332268" y="2285279"/>
              <a:ext cx="267250" cy="31329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alpha val="80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椭圆 27"/>
            <p:cNvSpPr/>
            <p:nvPr>
              <p:custDataLst>
                <p:tags r:id="rId22"/>
              </p:custDataLst>
            </p:nvPr>
          </p:nvSpPr>
          <p:spPr>
            <a:xfrm>
              <a:off x="10200782" y="2729923"/>
              <a:ext cx="224479" cy="24951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alpha val="40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455621" y="1266959"/>
            <a:ext cx="5315850" cy="2265713"/>
            <a:chOff x="1131" y="6719"/>
            <a:chExt cx="8175" cy="4081"/>
          </a:xfrm>
        </p:grpSpPr>
        <p:sp>
          <p:nvSpPr>
            <p:cNvPr id="34" name="矩形 33"/>
            <p:cNvSpPr/>
            <p:nvPr/>
          </p:nvSpPr>
          <p:spPr>
            <a:xfrm>
              <a:off x="4513" y="7251"/>
              <a:ext cx="4774" cy="138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zh-CN" sz="4400" b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/>
                </a:rPr>
                <a:t>C</a:t>
              </a:r>
              <a:r>
                <a:rPr lang="en-US" altLang="zh-CN" sz="4400" b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effectLst/>
                </a:rPr>
                <a:t>hannels</a:t>
              </a:r>
              <a:r>
                <a:rPr lang="zh-CN" altLang="en-US" sz="1600" b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effectLst/>
                </a:rPr>
                <a:t>渠道</a:t>
              </a:r>
              <a:endParaRPr lang="zh-CN" altLang="en-US" sz="16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357" y="7992"/>
              <a:ext cx="3810" cy="14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zh-CN" sz="5400" b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2">
                      <a:lumMod val="50000"/>
                      <a:lumOff val="50000"/>
                    </a:schemeClr>
                  </a:solidFill>
                  <a:effectLst/>
                </a:rPr>
                <a:t>V</a:t>
              </a:r>
              <a:r>
                <a:rPr lang="en-US" altLang="zh-CN" sz="5400" b="1">
                  <a:ln w="12700">
                    <a:solidFill>
                      <a:schemeClr val="accent5"/>
                    </a:solidFill>
                    <a:prstDash val="solid"/>
                  </a:ln>
                  <a:solidFill>
                    <a:schemeClr val="tx2">
                      <a:lumMod val="25000"/>
                      <a:lumOff val="75000"/>
                    </a:schemeClr>
                  </a:solidFill>
                  <a:effectLst/>
                </a:rPr>
                <a:t>alue</a:t>
              </a:r>
              <a:r>
                <a:rPr lang="zh-CN" altLang="en-US" sz="1600" b="1">
                  <a:ln w="12700">
                    <a:solidFill>
                      <a:schemeClr val="accent5"/>
                    </a:solidFill>
                    <a:prstDash val="solid"/>
                  </a:ln>
                  <a:solidFill>
                    <a:schemeClr val="tx2">
                      <a:lumMod val="25000"/>
                      <a:lumOff val="75000"/>
                    </a:schemeClr>
                  </a:solidFill>
                  <a:effectLst/>
                </a:rPr>
                <a:t>价值</a:t>
              </a:r>
              <a:endParaRPr lang="zh-CN" altLang="en-US" sz="1600" b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25000"/>
                    <a:lumOff val="75000"/>
                  </a:schemeClr>
                </a:solidFill>
                <a:effectLst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6004" y="8461"/>
              <a:ext cx="3302" cy="12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zh-CN" sz="4000" b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75000"/>
                    </a:schemeClr>
                  </a:solidFill>
                  <a:effectLst/>
                </a:rPr>
                <a:t>P</a:t>
              </a:r>
              <a:r>
                <a:rPr lang="en-US" altLang="zh-CN" sz="4000" b="1">
                  <a:ln w="12700">
                    <a:solidFill>
                      <a:schemeClr val="accent5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</a:rPr>
                <a:t>rofits</a:t>
              </a:r>
              <a:r>
                <a:rPr lang="zh-CN" altLang="en-US" sz="1400" b="1">
                  <a:ln w="12700">
                    <a:solidFill>
                      <a:schemeClr val="accent5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</a:rPr>
                <a:t>利润</a:t>
              </a:r>
              <a:endParaRPr lang="zh-CN" altLang="en-US" sz="1400" b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2357" y="9202"/>
              <a:ext cx="6908" cy="15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6000" b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75000"/>
                    </a:schemeClr>
                  </a:solidFill>
                  <a:effectLst/>
                </a:rPr>
                <a:t>I</a:t>
              </a:r>
              <a:r>
                <a:rPr lang="en-US" altLang="zh-CN" sz="6000" b="1">
                  <a:ln w="12700">
                    <a:solidFill>
                      <a:schemeClr val="accent5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</a:rPr>
                <a:t>nfluence</a:t>
              </a:r>
              <a:r>
                <a:rPr lang="zh-CN" altLang="en-US" b="1">
                  <a:ln w="12700">
                    <a:solidFill>
                      <a:schemeClr val="accent5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</a:rPr>
                <a:t>影响力</a:t>
              </a:r>
              <a:endParaRPr lang="zh-CN" altLang="en-US" b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1131" y="6719"/>
              <a:ext cx="3404" cy="3806"/>
              <a:chOff x="1131" y="6719"/>
              <a:chExt cx="3404" cy="3806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1131" y="6719"/>
                <a:ext cx="1759" cy="38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eaVert" wrap="none" rtlCol="0" anchor="t">
                <a:noAutofit/>
              </a:bodyPr>
              <a:lstStyle/>
              <a:p>
                <a:pPr algn="ctr"/>
                <a:r>
                  <a:rPr lang="en-US" altLang="zh-CN" sz="5400" b="1">
                    <a:ln w="12700">
                      <a:solidFill>
                        <a:schemeClr val="tx1"/>
                      </a:solidFill>
                      <a:prstDash val="solid"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</a:rPr>
                  <a:t>B</a:t>
                </a:r>
                <a:r>
                  <a:rPr lang="en-US" altLang="zh-CN" sz="5400" b="1">
                    <a:ln w="12700">
                      <a:solidFill>
                        <a:schemeClr val="accent5"/>
                      </a:solidFill>
                      <a:prstDash val="solid"/>
                    </a:ln>
                    <a:pattFill prst="ltDnDiag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  <a:effectLst/>
                  </a:rPr>
                  <a:t>uyers</a:t>
                </a:r>
                <a:endParaRPr lang="en-US" altLang="zh-CN" sz="5400" b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effectLst/>
                </a:endParaRPr>
              </a:p>
              <a:p>
                <a:pPr algn="ctr"/>
                <a:r>
                  <a:rPr lang="en-US" altLang="zh-CN" sz="5400" b="1">
                    <a:ln w="12700">
                      <a:solidFill>
                        <a:schemeClr val="accent5"/>
                      </a:solidFill>
                      <a:prstDash val="solid"/>
                    </a:ln>
                    <a:pattFill prst="ltDnDiag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  <a:effectLst/>
                  </a:rPr>
                  <a:t>         </a:t>
                </a:r>
                <a:endParaRPr lang="zh-CN" altLang="en-US" sz="1600" b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effectLst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2273" y="7435"/>
                <a:ext cx="2263" cy="1217"/>
              </a:xfrm>
              <a:prstGeom prst="rect">
                <a:avLst/>
              </a:prstGeom>
              <a:noFill/>
            </p:spPr>
            <p:txBody>
              <a:bodyPr vert="horz" wrap="square" rtlCol="0" anchor="t">
                <a:noAutofit/>
              </a:bodyPr>
              <a:lstStyle/>
              <a:p>
                <a:r>
                  <a:rPr lang="zh-CN" altLang="en-US" sz="2800" b="1">
                    <a:ln w="12700">
                      <a:solidFill>
                        <a:schemeClr val="accent5"/>
                      </a:solidFill>
                      <a:prstDash val="solid"/>
                    </a:ln>
                    <a:pattFill prst="ltDnDiag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  <a:effectLst/>
                    <a:sym typeface="+mn-ea"/>
                  </a:rPr>
                  <a:t>采购商</a:t>
                </a:r>
                <a:endParaRPr lang="zh-CN" altLang="en-US" sz="2800" b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effectLst/>
                  <a:sym typeface="+mn-ea"/>
                </a:endParaRPr>
              </a:p>
            </p:txBody>
          </p:sp>
        </p:grpSp>
      </p:grpSp>
      <p:pic>
        <p:nvPicPr>
          <p:cNvPr id="42" name="图片 41" descr="协会logo 描边白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528320" y="320675"/>
            <a:ext cx="2465705" cy="42672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470650" y="1105535"/>
            <a:ext cx="5718810" cy="24796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7213600" y="3665220"/>
            <a:ext cx="3690620" cy="2272030"/>
            <a:chOff x="11676" y="1136"/>
            <a:chExt cx="5812" cy="3578"/>
          </a:xfrm>
        </p:grpSpPr>
        <p:sp>
          <p:nvSpPr>
            <p:cNvPr id="1455" name="圆角矩形 195"/>
            <p:cNvSpPr/>
            <p:nvPr>
              <p:custDataLst>
                <p:tags r:id="rId25"/>
              </p:custDataLst>
            </p:nvPr>
          </p:nvSpPr>
          <p:spPr>
            <a:xfrm rot="21437769">
              <a:off x="11676" y="3559"/>
              <a:ext cx="5393" cy="1155"/>
            </a:xfrm>
            <a:custGeom>
              <a:avLst/>
              <a:gdLst>
                <a:gd name="connsiteX0" fmla="*/ 0 w 1782331"/>
                <a:gd name="connsiteY0" fmla="*/ 76468 h 343228"/>
                <a:gd name="connsiteX1" fmla="*/ 76468 w 1782331"/>
                <a:gd name="connsiteY1" fmla="*/ 0 h 343228"/>
                <a:gd name="connsiteX2" fmla="*/ 1705863 w 1782331"/>
                <a:gd name="connsiteY2" fmla="*/ 0 h 343228"/>
                <a:gd name="connsiteX3" fmla="*/ 1782331 w 1782331"/>
                <a:gd name="connsiteY3" fmla="*/ 76468 h 343228"/>
                <a:gd name="connsiteX4" fmla="*/ 1782331 w 1782331"/>
                <a:gd name="connsiteY4" fmla="*/ 266760 h 343228"/>
                <a:gd name="connsiteX5" fmla="*/ 1705863 w 1782331"/>
                <a:gd name="connsiteY5" fmla="*/ 343228 h 343228"/>
                <a:gd name="connsiteX6" fmla="*/ 76468 w 1782331"/>
                <a:gd name="connsiteY6" fmla="*/ 343228 h 343228"/>
                <a:gd name="connsiteX7" fmla="*/ 0 w 1782331"/>
                <a:gd name="connsiteY7" fmla="*/ 266760 h 343228"/>
                <a:gd name="connsiteX8" fmla="*/ 0 w 1782331"/>
                <a:gd name="connsiteY8" fmla="*/ 76468 h 343228"/>
                <a:gd name="connsiteX0-1" fmla="*/ 0 w 1782331"/>
                <a:gd name="connsiteY0-2" fmla="*/ 76481 h 343241"/>
                <a:gd name="connsiteX1-3" fmla="*/ 76468 w 1782331"/>
                <a:gd name="connsiteY1-4" fmla="*/ 13 h 343241"/>
                <a:gd name="connsiteX2-5" fmla="*/ 892773 w 1782331"/>
                <a:gd name="connsiteY2-6" fmla="*/ 64307 h 343241"/>
                <a:gd name="connsiteX3-7" fmla="*/ 1705863 w 1782331"/>
                <a:gd name="connsiteY3-8" fmla="*/ 13 h 343241"/>
                <a:gd name="connsiteX4-9" fmla="*/ 1782331 w 1782331"/>
                <a:gd name="connsiteY4-10" fmla="*/ 76481 h 343241"/>
                <a:gd name="connsiteX5-11" fmla="*/ 1782331 w 1782331"/>
                <a:gd name="connsiteY5-12" fmla="*/ 266773 h 343241"/>
                <a:gd name="connsiteX6-13" fmla="*/ 1705863 w 1782331"/>
                <a:gd name="connsiteY6-14" fmla="*/ 343241 h 343241"/>
                <a:gd name="connsiteX7-15" fmla="*/ 76468 w 1782331"/>
                <a:gd name="connsiteY7-16" fmla="*/ 343241 h 343241"/>
                <a:gd name="connsiteX8-17" fmla="*/ 0 w 1782331"/>
                <a:gd name="connsiteY8-18" fmla="*/ 266773 h 343241"/>
                <a:gd name="connsiteX9" fmla="*/ 0 w 1782331"/>
                <a:gd name="connsiteY9" fmla="*/ 76481 h 343241"/>
                <a:gd name="connsiteX0-19" fmla="*/ 0 w 1782331"/>
                <a:gd name="connsiteY0-20" fmla="*/ 76481 h 343241"/>
                <a:gd name="connsiteX1-21" fmla="*/ 76468 w 1782331"/>
                <a:gd name="connsiteY1-22" fmla="*/ 13 h 343241"/>
                <a:gd name="connsiteX2-23" fmla="*/ 892773 w 1782331"/>
                <a:gd name="connsiteY2-24" fmla="*/ 64307 h 343241"/>
                <a:gd name="connsiteX3-25" fmla="*/ 1705863 w 1782331"/>
                <a:gd name="connsiteY3-26" fmla="*/ 13 h 343241"/>
                <a:gd name="connsiteX4-27" fmla="*/ 1782331 w 1782331"/>
                <a:gd name="connsiteY4-28" fmla="*/ 76481 h 343241"/>
                <a:gd name="connsiteX5-29" fmla="*/ 1782331 w 1782331"/>
                <a:gd name="connsiteY5-30" fmla="*/ 266773 h 343241"/>
                <a:gd name="connsiteX6-31" fmla="*/ 1705863 w 1782331"/>
                <a:gd name="connsiteY6-32" fmla="*/ 343241 h 343241"/>
                <a:gd name="connsiteX7-33" fmla="*/ 847677 w 1782331"/>
                <a:gd name="connsiteY7-34" fmla="*/ 308828 h 343241"/>
                <a:gd name="connsiteX8-35" fmla="*/ 76468 w 1782331"/>
                <a:gd name="connsiteY8-36" fmla="*/ 343241 h 343241"/>
                <a:gd name="connsiteX9-37" fmla="*/ 0 w 1782331"/>
                <a:gd name="connsiteY9-38" fmla="*/ 266773 h 343241"/>
                <a:gd name="connsiteX10" fmla="*/ 0 w 1782331"/>
                <a:gd name="connsiteY10" fmla="*/ 76481 h 34324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" y="connsiteY10"/>
                </a:cxn>
              </a:cxnLst>
              <a:rect l="l" t="t" r="r" b="b"/>
              <a:pathLst>
                <a:path w="1782331" h="343241">
                  <a:moveTo>
                    <a:pt x="0" y="76481"/>
                  </a:moveTo>
                  <a:cubicBezTo>
                    <a:pt x="0" y="34249"/>
                    <a:pt x="34236" y="13"/>
                    <a:pt x="76468" y="13"/>
                  </a:cubicBezTo>
                  <a:cubicBezTo>
                    <a:pt x="346416" y="-1078"/>
                    <a:pt x="622825" y="65398"/>
                    <a:pt x="892773" y="64307"/>
                  </a:cubicBezTo>
                  <a:cubicBezTo>
                    <a:pt x="1165957" y="65398"/>
                    <a:pt x="1432679" y="-1078"/>
                    <a:pt x="1705863" y="13"/>
                  </a:cubicBezTo>
                  <a:cubicBezTo>
                    <a:pt x="1748095" y="13"/>
                    <a:pt x="1782331" y="34249"/>
                    <a:pt x="1782331" y="76481"/>
                  </a:cubicBezTo>
                  <a:lnTo>
                    <a:pt x="1782331" y="266773"/>
                  </a:lnTo>
                  <a:cubicBezTo>
                    <a:pt x="1782331" y="309005"/>
                    <a:pt x="1748095" y="343241"/>
                    <a:pt x="1705863" y="343241"/>
                  </a:cubicBezTo>
                  <a:cubicBezTo>
                    <a:pt x="1420927" y="342504"/>
                    <a:pt x="1132613" y="309565"/>
                    <a:pt x="847677" y="308828"/>
                  </a:cubicBezTo>
                  <a:lnTo>
                    <a:pt x="76468" y="343241"/>
                  </a:lnTo>
                  <a:cubicBezTo>
                    <a:pt x="34236" y="343241"/>
                    <a:pt x="0" y="309005"/>
                    <a:pt x="0" y="266773"/>
                  </a:cubicBezTo>
                  <a:lnTo>
                    <a:pt x="0" y="7648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solidFill>
                <a:srgbClr val="FFFFFF"/>
              </a:solidFill>
            </a:ln>
            <a:effectLst>
              <a:outerShdw blurRad="76200" dist="50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2400" smtClean="0">
                  <a:solidFill>
                    <a:srgbClr val="FFFFFF"/>
                  </a:solidFill>
                </a:rPr>
                <a:t>第</a:t>
              </a:r>
              <a:r>
                <a:rPr lang="da-DK" altLang="zh-CN" sz="2400" smtClean="0">
                  <a:solidFill>
                    <a:srgbClr val="FFFFFF"/>
                  </a:solidFill>
                </a:rPr>
                <a:t>17</a:t>
              </a:r>
              <a:r>
                <a:rPr lang="zh-CN" altLang="en-US" sz="2400" smtClean="0">
                  <a:solidFill>
                    <a:srgbClr val="FFFFFF"/>
                  </a:solidFill>
                </a:rPr>
                <a:t>届 有色展</a:t>
              </a: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97" name="圆角矩形 195"/>
            <p:cNvSpPr/>
            <p:nvPr>
              <p:custDataLst>
                <p:tags r:id="rId26"/>
              </p:custDataLst>
            </p:nvPr>
          </p:nvSpPr>
          <p:spPr>
            <a:xfrm rot="21437769">
              <a:off x="11723" y="1136"/>
              <a:ext cx="5393" cy="1155"/>
            </a:xfrm>
            <a:custGeom>
              <a:avLst/>
              <a:gdLst>
                <a:gd name="connsiteX0" fmla="*/ 0 w 1782331"/>
                <a:gd name="connsiteY0" fmla="*/ 76468 h 343228"/>
                <a:gd name="connsiteX1" fmla="*/ 76468 w 1782331"/>
                <a:gd name="connsiteY1" fmla="*/ 0 h 343228"/>
                <a:gd name="connsiteX2" fmla="*/ 1705863 w 1782331"/>
                <a:gd name="connsiteY2" fmla="*/ 0 h 343228"/>
                <a:gd name="connsiteX3" fmla="*/ 1782331 w 1782331"/>
                <a:gd name="connsiteY3" fmla="*/ 76468 h 343228"/>
                <a:gd name="connsiteX4" fmla="*/ 1782331 w 1782331"/>
                <a:gd name="connsiteY4" fmla="*/ 266760 h 343228"/>
                <a:gd name="connsiteX5" fmla="*/ 1705863 w 1782331"/>
                <a:gd name="connsiteY5" fmla="*/ 343228 h 343228"/>
                <a:gd name="connsiteX6" fmla="*/ 76468 w 1782331"/>
                <a:gd name="connsiteY6" fmla="*/ 343228 h 343228"/>
                <a:gd name="connsiteX7" fmla="*/ 0 w 1782331"/>
                <a:gd name="connsiteY7" fmla="*/ 266760 h 343228"/>
                <a:gd name="connsiteX8" fmla="*/ 0 w 1782331"/>
                <a:gd name="connsiteY8" fmla="*/ 76468 h 343228"/>
                <a:gd name="connsiteX0-1" fmla="*/ 0 w 1782331"/>
                <a:gd name="connsiteY0-2" fmla="*/ 76481 h 343241"/>
                <a:gd name="connsiteX1-3" fmla="*/ 76468 w 1782331"/>
                <a:gd name="connsiteY1-4" fmla="*/ 13 h 343241"/>
                <a:gd name="connsiteX2-5" fmla="*/ 892773 w 1782331"/>
                <a:gd name="connsiteY2-6" fmla="*/ 64307 h 343241"/>
                <a:gd name="connsiteX3-7" fmla="*/ 1705863 w 1782331"/>
                <a:gd name="connsiteY3-8" fmla="*/ 13 h 343241"/>
                <a:gd name="connsiteX4-9" fmla="*/ 1782331 w 1782331"/>
                <a:gd name="connsiteY4-10" fmla="*/ 76481 h 343241"/>
                <a:gd name="connsiteX5-11" fmla="*/ 1782331 w 1782331"/>
                <a:gd name="connsiteY5-12" fmla="*/ 266773 h 343241"/>
                <a:gd name="connsiteX6-13" fmla="*/ 1705863 w 1782331"/>
                <a:gd name="connsiteY6-14" fmla="*/ 343241 h 343241"/>
                <a:gd name="connsiteX7-15" fmla="*/ 76468 w 1782331"/>
                <a:gd name="connsiteY7-16" fmla="*/ 343241 h 343241"/>
                <a:gd name="connsiteX8-17" fmla="*/ 0 w 1782331"/>
                <a:gd name="connsiteY8-18" fmla="*/ 266773 h 343241"/>
                <a:gd name="connsiteX9" fmla="*/ 0 w 1782331"/>
                <a:gd name="connsiteY9" fmla="*/ 76481 h 343241"/>
                <a:gd name="connsiteX0-19" fmla="*/ 0 w 1782331"/>
                <a:gd name="connsiteY0-20" fmla="*/ 76481 h 343241"/>
                <a:gd name="connsiteX1-21" fmla="*/ 76468 w 1782331"/>
                <a:gd name="connsiteY1-22" fmla="*/ 13 h 343241"/>
                <a:gd name="connsiteX2-23" fmla="*/ 892773 w 1782331"/>
                <a:gd name="connsiteY2-24" fmla="*/ 64307 h 343241"/>
                <a:gd name="connsiteX3-25" fmla="*/ 1705863 w 1782331"/>
                <a:gd name="connsiteY3-26" fmla="*/ 13 h 343241"/>
                <a:gd name="connsiteX4-27" fmla="*/ 1782331 w 1782331"/>
                <a:gd name="connsiteY4-28" fmla="*/ 76481 h 343241"/>
                <a:gd name="connsiteX5-29" fmla="*/ 1782331 w 1782331"/>
                <a:gd name="connsiteY5-30" fmla="*/ 266773 h 343241"/>
                <a:gd name="connsiteX6-31" fmla="*/ 1705863 w 1782331"/>
                <a:gd name="connsiteY6-32" fmla="*/ 343241 h 343241"/>
                <a:gd name="connsiteX7-33" fmla="*/ 847677 w 1782331"/>
                <a:gd name="connsiteY7-34" fmla="*/ 308828 h 343241"/>
                <a:gd name="connsiteX8-35" fmla="*/ 76468 w 1782331"/>
                <a:gd name="connsiteY8-36" fmla="*/ 343241 h 343241"/>
                <a:gd name="connsiteX9-37" fmla="*/ 0 w 1782331"/>
                <a:gd name="connsiteY9-38" fmla="*/ 266773 h 343241"/>
                <a:gd name="connsiteX10" fmla="*/ 0 w 1782331"/>
                <a:gd name="connsiteY10" fmla="*/ 76481 h 34324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" y="connsiteY10"/>
                </a:cxn>
              </a:cxnLst>
              <a:rect l="l" t="t" r="r" b="b"/>
              <a:pathLst>
                <a:path w="1782331" h="343241">
                  <a:moveTo>
                    <a:pt x="0" y="76481"/>
                  </a:moveTo>
                  <a:cubicBezTo>
                    <a:pt x="0" y="34249"/>
                    <a:pt x="34236" y="13"/>
                    <a:pt x="76468" y="13"/>
                  </a:cubicBezTo>
                  <a:cubicBezTo>
                    <a:pt x="346416" y="-1078"/>
                    <a:pt x="622825" y="65398"/>
                    <a:pt x="892773" y="64307"/>
                  </a:cubicBezTo>
                  <a:cubicBezTo>
                    <a:pt x="1165957" y="65398"/>
                    <a:pt x="1432679" y="-1078"/>
                    <a:pt x="1705863" y="13"/>
                  </a:cubicBezTo>
                  <a:cubicBezTo>
                    <a:pt x="1748095" y="13"/>
                    <a:pt x="1782331" y="34249"/>
                    <a:pt x="1782331" y="76481"/>
                  </a:cubicBezTo>
                  <a:lnTo>
                    <a:pt x="1782331" y="266773"/>
                  </a:lnTo>
                  <a:cubicBezTo>
                    <a:pt x="1782331" y="309005"/>
                    <a:pt x="1748095" y="343241"/>
                    <a:pt x="1705863" y="343241"/>
                  </a:cubicBezTo>
                  <a:cubicBezTo>
                    <a:pt x="1420927" y="342504"/>
                    <a:pt x="1132613" y="309565"/>
                    <a:pt x="847677" y="308828"/>
                  </a:cubicBezTo>
                  <a:lnTo>
                    <a:pt x="76468" y="343241"/>
                  </a:lnTo>
                  <a:cubicBezTo>
                    <a:pt x="34236" y="343241"/>
                    <a:pt x="0" y="309005"/>
                    <a:pt x="0" y="266773"/>
                  </a:cubicBezTo>
                  <a:lnTo>
                    <a:pt x="0" y="7648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>
              <a:solidFill>
                <a:srgbClr val="FFFFFF"/>
              </a:solidFill>
            </a:ln>
            <a:effectLst>
              <a:outerShdw blurRad="76200" dist="50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2400">
                  <a:solidFill>
                    <a:srgbClr val="FFFFFF"/>
                  </a:solidFill>
                </a:rPr>
                <a:t>第</a:t>
              </a:r>
              <a:r>
                <a:rPr lang="da-DK" altLang="zh-CN" sz="2400" smtClean="0">
                  <a:solidFill>
                    <a:srgbClr val="FFFFFF"/>
                  </a:solidFill>
                </a:rPr>
                <a:t>22</a:t>
              </a:r>
              <a:r>
                <a:rPr lang="zh-CN" altLang="en-US" sz="2400" smtClean="0">
                  <a:solidFill>
                    <a:srgbClr val="FFFFFF"/>
                  </a:solidFill>
                </a:rPr>
                <a:t>届 铸博会</a:t>
              </a: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452" name="圆角矩形 195"/>
            <p:cNvSpPr/>
            <p:nvPr>
              <p:custDataLst>
                <p:tags r:id="rId27"/>
              </p:custDataLst>
            </p:nvPr>
          </p:nvSpPr>
          <p:spPr>
            <a:xfrm rot="338432" flipH="1">
              <a:off x="12096" y="2540"/>
              <a:ext cx="5392" cy="1155"/>
            </a:xfrm>
            <a:custGeom>
              <a:avLst/>
              <a:gdLst>
                <a:gd name="connsiteX0" fmla="*/ 0 w 1782331"/>
                <a:gd name="connsiteY0" fmla="*/ 76468 h 343228"/>
                <a:gd name="connsiteX1" fmla="*/ 76468 w 1782331"/>
                <a:gd name="connsiteY1" fmla="*/ 0 h 343228"/>
                <a:gd name="connsiteX2" fmla="*/ 1705863 w 1782331"/>
                <a:gd name="connsiteY2" fmla="*/ 0 h 343228"/>
                <a:gd name="connsiteX3" fmla="*/ 1782331 w 1782331"/>
                <a:gd name="connsiteY3" fmla="*/ 76468 h 343228"/>
                <a:gd name="connsiteX4" fmla="*/ 1782331 w 1782331"/>
                <a:gd name="connsiteY4" fmla="*/ 266760 h 343228"/>
                <a:gd name="connsiteX5" fmla="*/ 1705863 w 1782331"/>
                <a:gd name="connsiteY5" fmla="*/ 343228 h 343228"/>
                <a:gd name="connsiteX6" fmla="*/ 76468 w 1782331"/>
                <a:gd name="connsiteY6" fmla="*/ 343228 h 343228"/>
                <a:gd name="connsiteX7" fmla="*/ 0 w 1782331"/>
                <a:gd name="connsiteY7" fmla="*/ 266760 h 343228"/>
                <a:gd name="connsiteX8" fmla="*/ 0 w 1782331"/>
                <a:gd name="connsiteY8" fmla="*/ 76468 h 343228"/>
                <a:gd name="connsiteX0-1" fmla="*/ 0 w 1782331"/>
                <a:gd name="connsiteY0-2" fmla="*/ 76481 h 343241"/>
                <a:gd name="connsiteX1-3" fmla="*/ 76468 w 1782331"/>
                <a:gd name="connsiteY1-4" fmla="*/ 13 h 343241"/>
                <a:gd name="connsiteX2-5" fmla="*/ 892773 w 1782331"/>
                <a:gd name="connsiteY2-6" fmla="*/ 64307 h 343241"/>
                <a:gd name="connsiteX3-7" fmla="*/ 1705863 w 1782331"/>
                <a:gd name="connsiteY3-8" fmla="*/ 13 h 343241"/>
                <a:gd name="connsiteX4-9" fmla="*/ 1782331 w 1782331"/>
                <a:gd name="connsiteY4-10" fmla="*/ 76481 h 343241"/>
                <a:gd name="connsiteX5-11" fmla="*/ 1782331 w 1782331"/>
                <a:gd name="connsiteY5-12" fmla="*/ 266773 h 343241"/>
                <a:gd name="connsiteX6-13" fmla="*/ 1705863 w 1782331"/>
                <a:gd name="connsiteY6-14" fmla="*/ 343241 h 343241"/>
                <a:gd name="connsiteX7-15" fmla="*/ 76468 w 1782331"/>
                <a:gd name="connsiteY7-16" fmla="*/ 343241 h 343241"/>
                <a:gd name="connsiteX8-17" fmla="*/ 0 w 1782331"/>
                <a:gd name="connsiteY8-18" fmla="*/ 266773 h 343241"/>
                <a:gd name="connsiteX9" fmla="*/ 0 w 1782331"/>
                <a:gd name="connsiteY9" fmla="*/ 76481 h 343241"/>
                <a:gd name="connsiteX0-19" fmla="*/ 0 w 1782331"/>
                <a:gd name="connsiteY0-20" fmla="*/ 76481 h 343241"/>
                <a:gd name="connsiteX1-21" fmla="*/ 76468 w 1782331"/>
                <a:gd name="connsiteY1-22" fmla="*/ 13 h 343241"/>
                <a:gd name="connsiteX2-23" fmla="*/ 892773 w 1782331"/>
                <a:gd name="connsiteY2-24" fmla="*/ 64307 h 343241"/>
                <a:gd name="connsiteX3-25" fmla="*/ 1705863 w 1782331"/>
                <a:gd name="connsiteY3-26" fmla="*/ 13 h 343241"/>
                <a:gd name="connsiteX4-27" fmla="*/ 1782331 w 1782331"/>
                <a:gd name="connsiteY4-28" fmla="*/ 76481 h 343241"/>
                <a:gd name="connsiteX5-29" fmla="*/ 1782331 w 1782331"/>
                <a:gd name="connsiteY5-30" fmla="*/ 266773 h 343241"/>
                <a:gd name="connsiteX6-31" fmla="*/ 1705863 w 1782331"/>
                <a:gd name="connsiteY6-32" fmla="*/ 343241 h 343241"/>
                <a:gd name="connsiteX7-33" fmla="*/ 847677 w 1782331"/>
                <a:gd name="connsiteY7-34" fmla="*/ 308828 h 343241"/>
                <a:gd name="connsiteX8-35" fmla="*/ 76468 w 1782331"/>
                <a:gd name="connsiteY8-36" fmla="*/ 343241 h 343241"/>
                <a:gd name="connsiteX9-37" fmla="*/ 0 w 1782331"/>
                <a:gd name="connsiteY9-38" fmla="*/ 266773 h 343241"/>
                <a:gd name="connsiteX10" fmla="*/ 0 w 1782331"/>
                <a:gd name="connsiteY10" fmla="*/ 76481 h 34324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" y="connsiteY10"/>
                </a:cxn>
              </a:cxnLst>
              <a:rect l="l" t="t" r="r" b="b"/>
              <a:pathLst>
                <a:path w="1782331" h="343241">
                  <a:moveTo>
                    <a:pt x="0" y="76481"/>
                  </a:moveTo>
                  <a:cubicBezTo>
                    <a:pt x="0" y="34249"/>
                    <a:pt x="34236" y="13"/>
                    <a:pt x="76468" y="13"/>
                  </a:cubicBezTo>
                  <a:cubicBezTo>
                    <a:pt x="346416" y="-1078"/>
                    <a:pt x="622825" y="65398"/>
                    <a:pt x="892773" y="64307"/>
                  </a:cubicBezTo>
                  <a:cubicBezTo>
                    <a:pt x="1165957" y="65398"/>
                    <a:pt x="1432679" y="-1078"/>
                    <a:pt x="1705863" y="13"/>
                  </a:cubicBezTo>
                  <a:cubicBezTo>
                    <a:pt x="1748095" y="13"/>
                    <a:pt x="1782331" y="34249"/>
                    <a:pt x="1782331" y="76481"/>
                  </a:cubicBezTo>
                  <a:lnTo>
                    <a:pt x="1782331" y="266773"/>
                  </a:lnTo>
                  <a:cubicBezTo>
                    <a:pt x="1782331" y="309005"/>
                    <a:pt x="1748095" y="343241"/>
                    <a:pt x="1705863" y="343241"/>
                  </a:cubicBezTo>
                  <a:cubicBezTo>
                    <a:pt x="1420927" y="342504"/>
                    <a:pt x="1132613" y="309565"/>
                    <a:pt x="847677" y="308828"/>
                  </a:cubicBezTo>
                  <a:lnTo>
                    <a:pt x="76468" y="343241"/>
                  </a:lnTo>
                  <a:cubicBezTo>
                    <a:pt x="34236" y="343241"/>
                    <a:pt x="0" y="309005"/>
                    <a:pt x="0" y="266773"/>
                  </a:cubicBezTo>
                  <a:lnTo>
                    <a:pt x="0" y="76481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rgbClr val="FFFFFF"/>
              </a:solidFill>
            </a:ln>
            <a:effectLst>
              <a:outerShdw blurRad="76200" dist="50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2400">
                  <a:solidFill>
                    <a:srgbClr val="FFFFFF"/>
                  </a:solidFill>
                </a:rPr>
                <a:t>第</a:t>
              </a:r>
              <a:r>
                <a:rPr lang="da-DK" altLang="zh-CN" sz="2400" smtClean="0">
                  <a:solidFill>
                    <a:srgbClr val="FFFFFF"/>
                  </a:solidFill>
                </a:rPr>
                <a:t>17</a:t>
              </a:r>
              <a:r>
                <a:rPr lang="zh-CN" altLang="en-US" sz="2400" smtClean="0">
                  <a:solidFill>
                    <a:srgbClr val="FFFFFF"/>
                  </a:solidFill>
                </a:rPr>
                <a:t>届 压铸展</a:t>
              </a:r>
              <a:endParaRPr lang="zh-CN" altLang="en-US" sz="2400">
                <a:solidFill>
                  <a:srgbClr val="FFFFFF"/>
                </a:solidFill>
              </a:endParaRPr>
            </a:p>
          </p:txBody>
        </p:sp>
      </p:grpSp>
      <p:pic>
        <p:nvPicPr>
          <p:cNvPr id="21513" name="图片 1" descr="18、19两天的水印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10257790" y="215900"/>
            <a:ext cx="1374140" cy="8369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矩形 8"/>
          <p:cNvSpPr/>
          <p:nvPr>
            <p:custDataLst>
              <p:tags r:id="rId1"/>
            </p:custDataLst>
          </p:nvPr>
        </p:nvSpPr>
        <p:spPr>
          <a:xfrm>
            <a:off x="6624320" y="1363345"/>
            <a:ext cx="3594100" cy="40112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</a:rPr>
              <a:t>观众资料领取处</a:t>
            </a:r>
            <a:endParaRPr lang="en-US" altLang="zh-CN" sz="2800" b="1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endParaRPr lang="en-US" altLang="zh-CN" sz="2800" b="1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位置：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</a:rPr>
              <a:t>NH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馆和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</a:rPr>
              <a:t>WH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厅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</a:rPr>
              <a:t>(0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米层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</a:rPr>
              <a:t>)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尺寸：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</a:rPr>
              <a:t>1M(H)*2M(W)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，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材质：写真喷绘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价格：￥</a:t>
            </a:r>
            <a:r>
              <a:rPr lang="en-US" altLang="zh-CN" sz="2000" b="1" dirty="0">
                <a:latin typeface="黑体" panose="02010609060101010101" charset="-122"/>
                <a:ea typeface="黑体" panose="02010609060101010101" charset="-122"/>
              </a:rPr>
              <a:t>8000/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块</a:t>
            </a:r>
            <a:endParaRPr lang="en-US" altLang="zh-CN" sz="2000" b="1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数量：</a:t>
            </a:r>
            <a:r>
              <a:rPr lang="en-US" altLang="zh-CN" sz="2000" b="1" dirty="0"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8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块</a:t>
            </a:r>
            <a:endParaRPr lang="en-US" altLang="zh-CN" sz="2000" b="1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endParaRPr lang="en-US" altLang="zh-CN" sz="20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28691" name="组合 22"/>
          <p:cNvGrpSpPr/>
          <p:nvPr/>
        </p:nvGrpSpPr>
        <p:grpSpPr>
          <a:xfrm>
            <a:off x="759778" y="5374640"/>
            <a:ext cx="4150995" cy="985838"/>
            <a:chOff x="1116" y="8050"/>
            <a:chExt cx="6538" cy="1552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2301" y="8465"/>
              <a:ext cx="5353" cy="7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 fontAlgn="base"/>
              <a:r>
                <a:rPr lang="en-US" altLang="zh-CN" sz="2400" b="1" strike="noStrike" noProof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10</a:t>
              </a:r>
              <a:r>
                <a:rPr lang="zh-CN" altLang="en-US" sz="2400" b="1" strike="noStrike" noProof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万</a:t>
              </a:r>
              <a:r>
                <a:rPr lang="en-US" altLang="zh-CN" sz="2400" b="1" strike="noStrike" noProof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+</a:t>
              </a:r>
              <a:r>
                <a:rPr lang="zh-CN" altLang="en-US" sz="2400" b="1" strike="noStrike" noProof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观众进馆必经之处</a:t>
              </a:r>
              <a:endParaRPr lang="zh-CN" altLang="en-US" sz="2400" b="1" strike="noStrike" noProof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3"/>
              </p:custDataLst>
            </p:nvPr>
          </p:nvSpPr>
          <p:spPr>
            <a:xfrm>
              <a:off x="1116" y="8050"/>
              <a:ext cx="1440" cy="1552"/>
            </a:xfrm>
            <a:custGeom>
              <a:avLst/>
              <a:gdLst>
                <a:gd name="connsiteX0" fmla="*/ 577850 w 1072105"/>
                <a:gd name="connsiteY0" fmla="*/ 0 h 1155700"/>
                <a:gd name="connsiteX1" fmla="*/ 1057012 w 1072105"/>
                <a:gd name="connsiteY1" fmla="*/ 254769 h 1155700"/>
                <a:gd name="connsiteX2" fmla="*/ 1072105 w 1072105"/>
                <a:gd name="connsiteY2" fmla="*/ 282575 h 1155700"/>
                <a:gd name="connsiteX3" fmla="*/ 855186 w 1072105"/>
                <a:gd name="connsiteY3" fmla="*/ 282575 h 1155700"/>
                <a:gd name="connsiteX4" fmla="*/ 804912 w 1072105"/>
                <a:gd name="connsiteY4" fmla="*/ 241095 h 1155700"/>
                <a:gd name="connsiteX5" fmla="*/ 577850 w 1072105"/>
                <a:gd name="connsiteY5" fmla="*/ 171737 h 1155700"/>
                <a:gd name="connsiteX6" fmla="*/ 171737 w 1072105"/>
                <a:gd name="connsiteY6" fmla="*/ 577850 h 1155700"/>
                <a:gd name="connsiteX7" fmla="*/ 577850 w 1072105"/>
                <a:gd name="connsiteY7" fmla="*/ 983963 h 1155700"/>
                <a:gd name="connsiteX8" fmla="*/ 804912 w 1072105"/>
                <a:gd name="connsiteY8" fmla="*/ 914605 h 1155700"/>
                <a:gd name="connsiteX9" fmla="*/ 855186 w 1072105"/>
                <a:gd name="connsiteY9" fmla="*/ 873125 h 1155700"/>
                <a:gd name="connsiteX10" fmla="*/ 1072105 w 1072105"/>
                <a:gd name="connsiteY10" fmla="*/ 873125 h 1155700"/>
                <a:gd name="connsiteX11" fmla="*/ 1057012 w 1072105"/>
                <a:gd name="connsiteY11" fmla="*/ 900932 h 1155700"/>
                <a:gd name="connsiteX12" fmla="*/ 577850 w 1072105"/>
                <a:gd name="connsiteY12" fmla="*/ 1155700 h 1155700"/>
                <a:gd name="connsiteX13" fmla="*/ 0 w 1072105"/>
                <a:gd name="connsiteY13" fmla="*/ 577850 h 1155700"/>
                <a:gd name="connsiteX14" fmla="*/ 577850 w 1072105"/>
                <a:gd name="connsiteY14" fmla="*/ 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2105" h="1155700">
                  <a:moveTo>
                    <a:pt x="577850" y="0"/>
                  </a:moveTo>
                  <a:cubicBezTo>
                    <a:pt x="777311" y="0"/>
                    <a:pt x="953169" y="101060"/>
                    <a:pt x="1057012" y="254769"/>
                  </a:cubicBezTo>
                  <a:lnTo>
                    <a:pt x="1072105" y="282575"/>
                  </a:lnTo>
                  <a:lnTo>
                    <a:pt x="855186" y="282575"/>
                  </a:lnTo>
                  <a:lnTo>
                    <a:pt x="804912" y="241095"/>
                  </a:lnTo>
                  <a:cubicBezTo>
                    <a:pt x="740096" y="197306"/>
                    <a:pt x="661959" y="171737"/>
                    <a:pt x="577850" y="171737"/>
                  </a:cubicBezTo>
                  <a:cubicBezTo>
                    <a:pt x="353560" y="171737"/>
                    <a:pt x="171737" y="353560"/>
                    <a:pt x="171737" y="577850"/>
                  </a:cubicBezTo>
                  <a:cubicBezTo>
                    <a:pt x="171737" y="802140"/>
                    <a:pt x="353560" y="983963"/>
                    <a:pt x="577850" y="983963"/>
                  </a:cubicBezTo>
                  <a:cubicBezTo>
                    <a:pt x="661959" y="983963"/>
                    <a:pt x="740096" y="958394"/>
                    <a:pt x="804912" y="914605"/>
                  </a:cubicBezTo>
                  <a:lnTo>
                    <a:pt x="855186" y="873125"/>
                  </a:lnTo>
                  <a:lnTo>
                    <a:pt x="1072105" y="873125"/>
                  </a:lnTo>
                  <a:lnTo>
                    <a:pt x="1057012" y="900932"/>
                  </a:lnTo>
                  <a:cubicBezTo>
                    <a:pt x="953169" y="1054641"/>
                    <a:pt x="777311" y="1155700"/>
                    <a:pt x="577850" y="1155700"/>
                  </a:cubicBezTo>
                  <a:cubicBezTo>
                    <a:pt x="258712" y="1155700"/>
                    <a:pt x="0" y="896988"/>
                    <a:pt x="0" y="577850"/>
                  </a:cubicBezTo>
                  <a:cubicBezTo>
                    <a:pt x="0" y="258712"/>
                    <a:pt x="258712" y="0"/>
                    <a:pt x="577850" y="0"/>
                  </a:cubicBezTo>
                  <a:close/>
                </a:path>
              </a:pathLst>
            </a:custGeom>
            <a:solidFill>
              <a:srgbClr val="D6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21500" rIns="54000" rtlCol="0" anchor="ctr">
              <a:normAutofit/>
            </a:bodyPr>
            <a:lstStyle/>
            <a:p>
              <a:pPr algn="ctr" fontAlgn="base">
                <a:lnSpc>
                  <a:spcPct val="120000"/>
                </a:lnSpc>
              </a:pPr>
              <a:endParaRPr lang="zh-CN" altLang="en-US" sz="1350" strike="noStrike" noProof="1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endParaRPr>
            </a:p>
          </p:txBody>
        </p:sp>
        <p:pic>
          <p:nvPicPr>
            <p:cNvPr id="28694" name="图片 16" descr="C:/Users/PC/1V994W2/PycharmProjects/PPT_Background_Generation/pic_temp/1_pic_quater_left_down.png"/>
            <p:cNvPicPr/>
            <p:nvPr>
              <p:custDataLst>
                <p:tags r:id="rId4"/>
              </p:custDataLst>
            </p:nvPr>
          </p:nvPicPr>
          <p:blipFill>
            <a:blip r:embed="rId5" r:link="rId6"/>
            <a:stretch>
              <a:fillRect/>
            </a:stretch>
          </p:blipFill>
          <p:spPr>
            <a:xfrm>
              <a:off x="1450" y="8465"/>
              <a:ext cx="850" cy="77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" name="图片 7" descr="协会logo 描边白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rcRect t="25333"/>
          <a:stretch>
            <a:fillRect/>
          </a:stretch>
        </p:blipFill>
        <p:spPr>
          <a:xfrm>
            <a:off x="1819275" y="866775"/>
            <a:ext cx="3875405" cy="4344035"/>
          </a:xfrm>
          <a:prstGeom prst="rect">
            <a:avLst/>
          </a:prstGeom>
        </p:spPr>
      </p:pic>
      <p:grpSp>
        <p:nvGrpSpPr>
          <p:cNvPr id="4" name="组合 13"/>
          <p:cNvGrpSpPr/>
          <p:nvPr/>
        </p:nvGrpSpPr>
        <p:grpSpPr>
          <a:xfrm>
            <a:off x="9570403" y="141923"/>
            <a:ext cx="2232025" cy="493712"/>
            <a:chOff x="6804322" y="414908"/>
            <a:chExt cx="1800126" cy="493812"/>
          </a:xfrm>
        </p:grpSpPr>
        <p:sp>
          <p:nvSpPr>
            <p:cNvPr id="5" name="圆角矩形 4"/>
            <p:cNvSpPr/>
            <p:nvPr>
              <p:custDataLst>
                <p:tags r:id="rId10"/>
              </p:custDataLst>
            </p:nvPr>
          </p:nvSpPr>
          <p:spPr>
            <a:xfrm>
              <a:off x="6804322" y="414908"/>
              <a:ext cx="1800126" cy="493812"/>
            </a:xfrm>
            <a:prstGeom prst="roundRect">
              <a:avLst/>
            </a:prstGeom>
            <a:solidFill>
              <a:srgbClr val="D6000F"/>
            </a:solidFill>
            <a:ln>
              <a:solidFill>
                <a:srgbClr val="D60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6" name="MH_Entry_1">
              <a:hlinkClick r:id="" action="ppaction://noaction"/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6941839" y="485557"/>
              <a:ext cx="1590675" cy="351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一、现场广告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7095" y="2787650"/>
            <a:ext cx="3472180" cy="3571875"/>
          </a:xfrm>
          <a:prstGeom prst="rect">
            <a:avLst/>
          </a:prstGeom>
        </p:spPr>
      </p:pic>
      <p:sp>
        <p:nvSpPr>
          <p:cNvPr id="34823" name="矩形 9"/>
          <p:cNvSpPr/>
          <p:nvPr>
            <p:custDataLst>
              <p:tags r:id="rId2"/>
            </p:custDataLst>
          </p:nvPr>
        </p:nvSpPr>
        <p:spPr>
          <a:xfrm>
            <a:off x="4780915" y="1252855"/>
            <a:ext cx="5198745" cy="40119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</a:rPr>
              <a:t>引导牌展示广告</a:t>
            </a:r>
            <a:endParaRPr lang="en-US" altLang="zh-CN" sz="2400" b="1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   </a:t>
            </a:r>
            <a:endParaRPr lang="en-US" altLang="zh-CN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位置及说明：</a:t>
            </a:r>
            <a:endParaRPr lang="en-US" altLang="zh-CN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WH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西厅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(0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米层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)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为观众登录点，地铁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4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号、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5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号口进入展馆必经之路</a:t>
            </a:r>
            <a:endParaRPr lang="en-US" altLang="zh-CN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尺寸：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2M(H)*2M(W)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（按实际大小为准）</a:t>
            </a:r>
            <a:endParaRPr lang="en-US" altLang="zh-CN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材质：写真喷绘（单面）</a:t>
            </a:r>
            <a:endParaRPr lang="en-US" altLang="zh-CN" dirty="0"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ts val="2400"/>
              </a:lnSpc>
            </a:pPr>
            <a:r>
              <a:rPr lang="zh-CN" altLang="en-US" b="1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价格：￥</a:t>
            </a:r>
            <a:r>
              <a:rPr lang="en-US" altLang="zh-CN" b="1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8000/</a:t>
            </a:r>
            <a:r>
              <a:rPr lang="zh-CN" altLang="en-US" b="1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个</a:t>
            </a:r>
            <a:endParaRPr lang="zh-CN" altLang="en-US" b="1" dirty="0"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ts val="2400"/>
              </a:lnSpc>
            </a:pPr>
            <a:r>
              <a:rPr lang="zh-CN" altLang="en-US" b="1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数量：</a:t>
            </a:r>
            <a:r>
              <a:rPr lang="en-US" altLang="zh-CN" b="1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10</a:t>
            </a:r>
            <a:endParaRPr lang="en-US" altLang="zh-CN" b="1" dirty="0"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ts val="2400"/>
              </a:lnSpc>
            </a:pPr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   </a:t>
            </a:r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1401763" y="5867400"/>
            <a:ext cx="354965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fontAlgn="base"/>
            <a:r>
              <a:rPr lang="zh-CN" altLang="en-US" sz="2400" b="1" strike="noStrike" noProof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观众进入展馆的必经之路</a:t>
            </a:r>
            <a:endParaRPr lang="en-US" altLang="zh-CN" sz="2400" b="1" strike="noStrike" noProof="1"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任意多边形 10"/>
          <p:cNvSpPr/>
          <p:nvPr>
            <p:custDataLst>
              <p:tags r:id="rId4"/>
            </p:custDataLst>
          </p:nvPr>
        </p:nvSpPr>
        <p:spPr>
          <a:xfrm>
            <a:off x="652463" y="5603875"/>
            <a:ext cx="914400" cy="985838"/>
          </a:xfrm>
          <a:custGeom>
            <a:avLst/>
            <a:gdLst>
              <a:gd name="connsiteX0" fmla="*/ 577850 w 1072105"/>
              <a:gd name="connsiteY0" fmla="*/ 0 h 1155700"/>
              <a:gd name="connsiteX1" fmla="*/ 1057012 w 1072105"/>
              <a:gd name="connsiteY1" fmla="*/ 254769 h 1155700"/>
              <a:gd name="connsiteX2" fmla="*/ 1072105 w 1072105"/>
              <a:gd name="connsiteY2" fmla="*/ 282575 h 1155700"/>
              <a:gd name="connsiteX3" fmla="*/ 855186 w 1072105"/>
              <a:gd name="connsiteY3" fmla="*/ 282575 h 1155700"/>
              <a:gd name="connsiteX4" fmla="*/ 804912 w 1072105"/>
              <a:gd name="connsiteY4" fmla="*/ 241095 h 1155700"/>
              <a:gd name="connsiteX5" fmla="*/ 577850 w 1072105"/>
              <a:gd name="connsiteY5" fmla="*/ 171737 h 1155700"/>
              <a:gd name="connsiteX6" fmla="*/ 171737 w 1072105"/>
              <a:gd name="connsiteY6" fmla="*/ 577850 h 1155700"/>
              <a:gd name="connsiteX7" fmla="*/ 577850 w 1072105"/>
              <a:gd name="connsiteY7" fmla="*/ 983963 h 1155700"/>
              <a:gd name="connsiteX8" fmla="*/ 804912 w 1072105"/>
              <a:gd name="connsiteY8" fmla="*/ 914605 h 1155700"/>
              <a:gd name="connsiteX9" fmla="*/ 855186 w 1072105"/>
              <a:gd name="connsiteY9" fmla="*/ 873125 h 1155700"/>
              <a:gd name="connsiteX10" fmla="*/ 1072105 w 1072105"/>
              <a:gd name="connsiteY10" fmla="*/ 873125 h 1155700"/>
              <a:gd name="connsiteX11" fmla="*/ 1057012 w 1072105"/>
              <a:gd name="connsiteY11" fmla="*/ 900932 h 1155700"/>
              <a:gd name="connsiteX12" fmla="*/ 577850 w 1072105"/>
              <a:gd name="connsiteY12" fmla="*/ 1155700 h 1155700"/>
              <a:gd name="connsiteX13" fmla="*/ 0 w 1072105"/>
              <a:gd name="connsiteY13" fmla="*/ 577850 h 1155700"/>
              <a:gd name="connsiteX14" fmla="*/ 577850 w 1072105"/>
              <a:gd name="connsiteY14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2105" h="1155700">
                <a:moveTo>
                  <a:pt x="577850" y="0"/>
                </a:moveTo>
                <a:cubicBezTo>
                  <a:pt x="777311" y="0"/>
                  <a:pt x="953169" y="101060"/>
                  <a:pt x="1057012" y="254769"/>
                </a:cubicBezTo>
                <a:lnTo>
                  <a:pt x="1072105" y="282575"/>
                </a:lnTo>
                <a:lnTo>
                  <a:pt x="855186" y="282575"/>
                </a:lnTo>
                <a:lnTo>
                  <a:pt x="804912" y="241095"/>
                </a:lnTo>
                <a:cubicBezTo>
                  <a:pt x="740096" y="197306"/>
                  <a:pt x="661959" y="171737"/>
                  <a:pt x="577850" y="171737"/>
                </a:cubicBezTo>
                <a:cubicBezTo>
                  <a:pt x="353560" y="171737"/>
                  <a:pt x="171737" y="353560"/>
                  <a:pt x="171737" y="577850"/>
                </a:cubicBezTo>
                <a:cubicBezTo>
                  <a:pt x="171737" y="802140"/>
                  <a:pt x="353560" y="983963"/>
                  <a:pt x="577850" y="983963"/>
                </a:cubicBezTo>
                <a:cubicBezTo>
                  <a:pt x="661959" y="983963"/>
                  <a:pt x="740096" y="958394"/>
                  <a:pt x="804912" y="914605"/>
                </a:cubicBezTo>
                <a:lnTo>
                  <a:pt x="855186" y="873125"/>
                </a:lnTo>
                <a:lnTo>
                  <a:pt x="1072105" y="873125"/>
                </a:lnTo>
                <a:lnTo>
                  <a:pt x="1057012" y="900932"/>
                </a:lnTo>
                <a:cubicBezTo>
                  <a:pt x="953169" y="1054641"/>
                  <a:pt x="777311" y="1155700"/>
                  <a:pt x="577850" y="1155700"/>
                </a:cubicBezTo>
                <a:cubicBezTo>
                  <a:pt x="258712" y="1155700"/>
                  <a:pt x="0" y="896988"/>
                  <a:pt x="0" y="577850"/>
                </a:cubicBezTo>
                <a:cubicBezTo>
                  <a:pt x="0" y="258712"/>
                  <a:pt x="258712" y="0"/>
                  <a:pt x="577850" y="0"/>
                </a:cubicBezTo>
                <a:close/>
              </a:path>
            </a:pathLst>
          </a:custGeom>
          <a:solidFill>
            <a:srgbClr val="D6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21500" rIns="54000" numCol="1" spcCol="0" rtlCol="0" fromWordArt="0" anchor="ctr" anchorCtr="0" forceAA="0" compatLnSpc="1">
            <a:normAutofit/>
          </a:bodyPr>
          <a:lstStyle/>
          <a:p>
            <a:pPr lvl="0" algn="ctr" fontAlgn="base">
              <a:lnSpc>
                <a:spcPct val="120000"/>
              </a:lnSpc>
              <a:buClrTx/>
              <a:buSzTx/>
              <a:buFontTx/>
            </a:pPr>
            <a:endParaRPr lang="zh-CN" altLang="en-US" sz="1350" dirty="0">
              <a:solidFill>
                <a:schemeClr val="tx1"/>
              </a:solidFill>
              <a:latin typeface="Arial" panose="020B0604020202020204" pitchFamily="34" charset="0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34829" name="图片 16" descr="C:/Users/PC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865188" y="5867400"/>
            <a:ext cx="539750" cy="49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协会logo 描边白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rcRect l="38922" r="26042"/>
          <a:stretch>
            <a:fillRect/>
          </a:stretch>
        </p:blipFill>
        <p:spPr>
          <a:xfrm>
            <a:off x="590550" y="1252855"/>
            <a:ext cx="3937000" cy="4011930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1685925" y="2360930"/>
            <a:ext cx="1137920" cy="1772920"/>
          </a:xfrm>
          <a:custGeom>
            <a:avLst/>
            <a:gdLst>
              <a:gd name="connsiteX0" fmla="*/ 0 w 1792"/>
              <a:gd name="connsiteY0" fmla="*/ 135 h 3165"/>
              <a:gd name="connsiteX1" fmla="*/ 1770 w 1792"/>
              <a:gd name="connsiteY1" fmla="*/ 0 h 3165"/>
              <a:gd name="connsiteX2" fmla="*/ 1792 w 1792"/>
              <a:gd name="connsiteY2" fmla="*/ 3165 h 3165"/>
              <a:gd name="connsiteX3" fmla="*/ 4 w 1792"/>
              <a:gd name="connsiteY3" fmla="*/ 3055 h 3165"/>
              <a:gd name="connsiteX4" fmla="*/ 0 w 1792"/>
              <a:gd name="connsiteY4" fmla="*/ 135 h 3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2" h="3165">
                <a:moveTo>
                  <a:pt x="0" y="135"/>
                </a:moveTo>
                <a:lnTo>
                  <a:pt x="1770" y="0"/>
                </a:lnTo>
                <a:lnTo>
                  <a:pt x="1792" y="3165"/>
                </a:lnTo>
                <a:lnTo>
                  <a:pt x="4" y="3055"/>
                </a:lnTo>
                <a:lnTo>
                  <a:pt x="0" y="135"/>
                </a:lnTo>
                <a:close/>
              </a:path>
            </a:pathLst>
          </a:cu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853565" y="3260090"/>
            <a:ext cx="802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广告位</a:t>
            </a:r>
            <a:endParaRPr lang="zh-CN" altLang="en-US" sz="1600"/>
          </a:p>
        </p:txBody>
      </p:sp>
      <p:grpSp>
        <p:nvGrpSpPr>
          <p:cNvPr id="28687" name="组合 13"/>
          <p:cNvGrpSpPr/>
          <p:nvPr/>
        </p:nvGrpSpPr>
        <p:grpSpPr>
          <a:xfrm>
            <a:off x="9570403" y="141923"/>
            <a:ext cx="2232025" cy="493712"/>
            <a:chOff x="6804322" y="414908"/>
            <a:chExt cx="1800126" cy="493812"/>
          </a:xfrm>
        </p:grpSpPr>
        <p:sp>
          <p:nvSpPr>
            <p:cNvPr id="6" name="圆角矩形 5"/>
            <p:cNvSpPr/>
            <p:nvPr>
              <p:custDataLst>
                <p:tags r:id="rId11"/>
              </p:custDataLst>
            </p:nvPr>
          </p:nvSpPr>
          <p:spPr>
            <a:xfrm>
              <a:off x="6804322" y="414908"/>
              <a:ext cx="1800126" cy="493812"/>
            </a:xfrm>
            <a:prstGeom prst="roundRect">
              <a:avLst/>
            </a:prstGeom>
            <a:solidFill>
              <a:srgbClr val="D6000F"/>
            </a:solidFill>
            <a:ln>
              <a:solidFill>
                <a:srgbClr val="D60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28689" name="MH_Entry_1">
              <a:hlinkClick r:id="" action="ppaction://noaction"/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6941839" y="485557"/>
              <a:ext cx="1590675" cy="351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一、现场广告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3" name="矩形 9"/>
          <p:cNvSpPr/>
          <p:nvPr>
            <p:custDataLst>
              <p:tags r:id="rId1"/>
            </p:custDataLst>
          </p:nvPr>
        </p:nvSpPr>
        <p:spPr>
          <a:xfrm>
            <a:off x="1227455" y="981075"/>
            <a:ext cx="9080500" cy="17710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 smtClean="0">
                <a:latin typeface="黑体" panose="02010609060101010101" charset="-122"/>
                <a:ea typeface="黑体" panose="02010609060101010101" charset="-122"/>
              </a:rPr>
              <a:t>LED</a:t>
            </a:r>
            <a:r>
              <a:rPr lang="zh-CN" altLang="en-US" sz="2000" b="1" dirty="0" smtClean="0">
                <a:latin typeface="黑体" panose="02010609060101010101" charset="-122"/>
                <a:ea typeface="黑体" panose="02010609060101010101" charset="-122"/>
              </a:rPr>
              <a:t>广告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位置及说明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：</a:t>
            </a:r>
            <a:r>
              <a:rPr lang="en-US" altLang="zh-CN" sz="1600" dirty="0" smtClean="0">
                <a:latin typeface="黑体" panose="02010609060101010101" charset="-122"/>
                <a:ea typeface="黑体" panose="02010609060101010101" charset="-122"/>
              </a:rPr>
              <a:t>WH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西厅</a:t>
            </a:r>
            <a:r>
              <a:rPr lang="en-US" altLang="zh-CN" sz="1600" dirty="0" smtClean="0">
                <a:latin typeface="黑体" panose="02010609060101010101" charset="-122"/>
                <a:ea typeface="黑体" panose="02010609060101010101" charset="-122"/>
              </a:rPr>
              <a:t>(0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米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层</a:t>
            </a:r>
            <a:r>
              <a:rPr lang="en-US" altLang="zh-CN" sz="1600" dirty="0" smtClean="0">
                <a:latin typeface="黑体" panose="02010609060101010101" charset="-122"/>
                <a:ea typeface="黑体" panose="02010609060101010101" charset="-122"/>
              </a:rPr>
              <a:t>)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闸机入口，</a:t>
            </a:r>
            <a:r>
              <a:rPr lang="en-US" altLang="zh-CN" sz="1600" dirty="0" smtClean="0">
                <a:latin typeface="黑体" panose="02010609060101010101" charset="-122"/>
                <a:ea typeface="黑体" panose="02010609060101010101" charset="-122"/>
              </a:rPr>
              <a:t>NH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北厅南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门外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入口，</a:t>
            </a:r>
            <a:r>
              <a:rPr lang="en-US" altLang="zh-CN" sz="1600" dirty="0" smtClean="0"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馆和</a:t>
            </a:r>
            <a:r>
              <a:rPr lang="en-US" altLang="zh-CN" sz="1600" dirty="0" smtClean="0">
                <a:latin typeface="黑体" panose="02010609060101010101" charset="-122"/>
                <a:ea typeface="黑体" panose="02010609060101010101" charset="-122"/>
              </a:rPr>
              <a:t>4.1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馆</a:t>
            </a:r>
            <a:endParaRPr lang="en-US" altLang="zh-CN" sz="1600" dirty="0" smtClean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600" dirty="0" smtClean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之间馆间通道。 </a:t>
            </a:r>
            <a:endParaRPr lang="en-US" altLang="zh-CN" sz="1600" dirty="0" smtClean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b="1" dirty="0" smtClean="0">
                <a:latin typeface="黑体" panose="02010609060101010101" charset="-122"/>
                <a:ea typeface="黑体" panose="02010609060101010101" charset="-122"/>
              </a:rPr>
              <a:t>   价格</a:t>
            </a:r>
            <a:r>
              <a:rPr lang="zh-CN" altLang="en-US" sz="1600" b="1" dirty="0">
                <a:latin typeface="黑体" panose="02010609060101010101" charset="-122"/>
                <a:ea typeface="黑体" panose="02010609060101010101" charset="-122"/>
              </a:rPr>
              <a:t>：</a:t>
            </a:r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￥</a:t>
            </a:r>
            <a:r>
              <a:rPr lang="en-US" altLang="zh-CN" sz="16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8000</a:t>
            </a:r>
            <a:r>
              <a:rPr lang="en-US" altLang="zh-CN" sz="1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个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   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427163" y="5849852"/>
            <a:ext cx="354965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fontAlgn="base"/>
            <a:r>
              <a:rPr lang="zh-CN" altLang="en-US" sz="2400" b="1" strike="noStrike" noProof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观众进入展馆的必经之路</a:t>
            </a:r>
            <a:endParaRPr lang="en-US" altLang="zh-CN" sz="2400" b="1" strike="noStrike" noProof="1"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任意多边形 10"/>
          <p:cNvSpPr/>
          <p:nvPr>
            <p:custDataLst>
              <p:tags r:id="rId3"/>
            </p:custDataLst>
          </p:nvPr>
        </p:nvSpPr>
        <p:spPr>
          <a:xfrm>
            <a:off x="677863" y="5586327"/>
            <a:ext cx="914400" cy="985838"/>
          </a:xfrm>
          <a:custGeom>
            <a:avLst/>
            <a:gdLst>
              <a:gd name="connsiteX0" fmla="*/ 577850 w 1072105"/>
              <a:gd name="connsiteY0" fmla="*/ 0 h 1155700"/>
              <a:gd name="connsiteX1" fmla="*/ 1057012 w 1072105"/>
              <a:gd name="connsiteY1" fmla="*/ 254769 h 1155700"/>
              <a:gd name="connsiteX2" fmla="*/ 1072105 w 1072105"/>
              <a:gd name="connsiteY2" fmla="*/ 282575 h 1155700"/>
              <a:gd name="connsiteX3" fmla="*/ 855186 w 1072105"/>
              <a:gd name="connsiteY3" fmla="*/ 282575 h 1155700"/>
              <a:gd name="connsiteX4" fmla="*/ 804912 w 1072105"/>
              <a:gd name="connsiteY4" fmla="*/ 241095 h 1155700"/>
              <a:gd name="connsiteX5" fmla="*/ 577850 w 1072105"/>
              <a:gd name="connsiteY5" fmla="*/ 171737 h 1155700"/>
              <a:gd name="connsiteX6" fmla="*/ 171737 w 1072105"/>
              <a:gd name="connsiteY6" fmla="*/ 577850 h 1155700"/>
              <a:gd name="connsiteX7" fmla="*/ 577850 w 1072105"/>
              <a:gd name="connsiteY7" fmla="*/ 983963 h 1155700"/>
              <a:gd name="connsiteX8" fmla="*/ 804912 w 1072105"/>
              <a:gd name="connsiteY8" fmla="*/ 914605 h 1155700"/>
              <a:gd name="connsiteX9" fmla="*/ 855186 w 1072105"/>
              <a:gd name="connsiteY9" fmla="*/ 873125 h 1155700"/>
              <a:gd name="connsiteX10" fmla="*/ 1072105 w 1072105"/>
              <a:gd name="connsiteY10" fmla="*/ 873125 h 1155700"/>
              <a:gd name="connsiteX11" fmla="*/ 1057012 w 1072105"/>
              <a:gd name="connsiteY11" fmla="*/ 900932 h 1155700"/>
              <a:gd name="connsiteX12" fmla="*/ 577850 w 1072105"/>
              <a:gd name="connsiteY12" fmla="*/ 1155700 h 1155700"/>
              <a:gd name="connsiteX13" fmla="*/ 0 w 1072105"/>
              <a:gd name="connsiteY13" fmla="*/ 577850 h 1155700"/>
              <a:gd name="connsiteX14" fmla="*/ 577850 w 1072105"/>
              <a:gd name="connsiteY14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2105" h="1155700">
                <a:moveTo>
                  <a:pt x="577850" y="0"/>
                </a:moveTo>
                <a:cubicBezTo>
                  <a:pt x="777311" y="0"/>
                  <a:pt x="953169" y="101060"/>
                  <a:pt x="1057012" y="254769"/>
                </a:cubicBezTo>
                <a:lnTo>
                  <a:pt x="1072105" y="282575"/>
                </a:lnTo>
                <a:lnTo>
                  <a:pt x="855186" y="282575"/>
                </a:lnTo>
                <a:lnTo>
                  <a:pt x="804912" y="241095"/>
                </a:lnTo>
                <a:cubicBezTo>
                  <a:pt x="740096" y="197306"/>
                  <a:pt x="661959" y="171737"/>
                  <a:pt x="577850" y="171737"/>
                </a:cubicBezTo>
                <a:cubicBezTo>
                  <a:pt x="353560" y="171737"/>
                  <a:pt x="171737" y="353560"/>
                  <a:pt x="171737" y="577850"/>
                </a:cubicBezTo>
                <a:cubicBezTo>
                  <a:pt x="171737" y="802140"/>
                  <a:pt x="353560" y="983963"/>
                  <a:pt x="577850" y="983963"/>
                </a:cubicBezTo>
                <a:cubicBezTo>
                  <a:pt x="661959" y="983963"/>
                  <a:pt x="740096" y="958394"/>
                  <a:pt x="804912" y="914605"/>
                </a:cubicBezTo>
                <a:lnTo>
                  <a:pt x="855186" y="873125"/>
                </a:lnTo>
                <a:lnTo>
                  <a:pt x="1072105" y="873125"/>
                </a:lnTo>
                <a:lnTo>
                  <a:pt x="1057012" y="900932"/>
                </a:lnTo>
                <a:cubicBezTo>
                  <a:pt x="953169" y="1054641"/>
                  <a:pt x="777311" y="1155700"/>
                  <a:pt x="577850" y="1155700"/>
                </a:cubicBezTo>
                <a:cubicBezTo>
                  <a:pt x="258712" y="1155700"/>
                  <a:pt x="0" y="896988"/>
                  <a:pt x="0" y="577850"/>
                </a:cubicBezTo>
                <a:cubicBezTo>
                  <a:pt x="0" y="258712"/>
                  <a:pt x="258712" y="0"/>
                  <a:pt x="577850" y="0"/>
                </a:cubicBezTo>
                <a:close/>
              </a:path>
            </a:pathLst>
          </a:custGeom>
          <a:solidFill>
            <a:srgbClr val="D6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21500" rIns="54000" numCol="1" spcCol="0" rtlCol="0" fromWordArt="0" anchor="ctr" anchorCtr="0" forceAA="0" compatLnSpc="1">
            <a:normAutofit/>
          </a:bodyPr>
          <a:lstStyle/>
          <a:p>
            <a:pPr lvl="0" algn="ctr" fontAlgn="base">
              <a:lnSpc>
                <a:spcPct val="120000"/>
              </a:lnSpc>
              <a:buClrTx/>
              <a:buSzTx/>
              <a:buFontTx/>
            </a:pPr>
            <a:endParaRPr lang="zh-CN" altLang="en-US" sz="1350" dirty="0">
              <a:solidFill>
                <a:schemeClr val="tx1"/>
              </a:solidFill>
              <a:latin typeface="Arial" panose="020B0604020202020204" pitchFamily="34" charset="0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34829" name="图片 16" descr="C:/Users/PC/1V994W2/PycharmProjects/PPT_Background_Generation/pic_temp/1_pic_quater_left_down.png"/>
          <p:cNvPicPr/>
          <p:nvPr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890588" y="5849852"/>
            <a:ext cx="539750" cy="49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/>
          <a:srcRect b="16324"/>
          <a:stretch>
            <a:fillRect/>
          </a:stretch>
        </p:blipFill>
        <p:spPr bwMode="auto">
          <a:xfrm>
            <a:off x="1430873" y="2447965"/>
            <a:ext cx="3776857" cy="211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16257" y="2378279"/>
            <a:ext cx="2279795" cy="209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表格 21"/>
          <p:cNvGraphicFramePr>
            <a:graphicFrameLocks noGrp="1"/>
          </p:cNvGraphicFramePr>
          <p:nvPr/>
        </p:nvGraphicFramePr>
        <p:xfrm>
          <a:off x="3619915" y="4783084"/>
          <a:ext cx="6743065" cy="9220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63600"/>
                <a:gridCol w="1473835"/>
                <a:gridCol w="1494155"/>
                <a:gridCol w="1010920"/>
                <a:gridCol w="994410"/>
                <a:gridCol w="906145"/>
              </a:tblGrid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00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编号 </a:t>
                      </a:r>
                      <a:endParaRPr lang="en-US" altLang="zh-CN" sz="100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number</a:t>
                      </a:r>
                      <a:endParaRPr lang="zh-CN" altLang="en-US" sz="100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位置</a:t>
                      </a:r>
                      <a:r>
                        <a:rPr lang="zh-CN" altLang="en-US" sz="1000" b="1" kern="120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说明</a:t>
                      </a:r>
                      <a:endParaRPr lang="en-US" altLang="zh-CN" sz="1000" b="1" kern="1200" dirty="0" smtClean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en-US" altLang="zh-CN" sz="1000" b="1" kern="120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Location description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广告材质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altLang="zh-CN" sz="1000" b="1" kern="120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Advertising materials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广告形式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en-US" altLang="zh-CN" sz="1000" b="1" kern="120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advertisement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000" b="1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长</a:t>
                      </a:r>
                      <a:r>
                        <a:rPr lang="en-US" altLang="zh-CN" sz="1000" b="1" kern="120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/</a:t>
                      </a:r>
                      <a:r>
                        <a:rPr lang="zh-CN" altLang="en-US" sz="1000" b="1" kern="120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宽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altLang="zh-CN" sz="1000" b="1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Length </a:t>
                      </a:r>
                      <a:r>
                        <a:rPr lang="en-US" altLang="zh-CN" sz="1000" b="1" kern="120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/Width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数量</a:t>
                      </a:r>
                      <a:endParaRPr lang="en-US" altLang="zh-CN" sz="1000" b="1" kern="120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en-US" altLang="zh-CN" sz="1000" b="1" kern="120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number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8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蓝</a:t>
                      </a:r>
                      <a:r>
                        <a:rPr lang="en-US" altLang="zh-CN" sz="1000" b="0" kern="120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1-3 14-16</a:t>
                      </a:r>
                      <a:endParaRPr lang="zh-CN" altLang="en-US" sz="1000" b="0" kern="120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79635" marR="79635" marT="39817" marB="39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0</a:t>
                      </a:r>
                      <a:r>
                        <a:rPr lang="zh-CN" altLang="en-US" sz="10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米层馆间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79635" marR="79635" marT="39817" marB="39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高清</a:t>
                      </a:r>
                      <a:r>
                        <a:rPr lang="en-US" altLang="zh-CN" sz="1000" b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LED</a:t>
                      </a:r>
                      <a:r>
                        <a:rPr lang="zh-CN" altLang="en-US" sz="1000" b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屏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79635" marR="79635" marT="39817" marB="39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JPG/MP4</a:t>
                      </a:r>
                      <a:br>
                        <a:rPr lang="en-US" altLang="zh-CN" sz="10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</a:br>
                      <a:r>
                        <a:rPr lang="en-US" altLang="zh-CN" sz="10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10</a:t>
                      </a:r>
                      <a:r>
                        <a:rPr lang="zh-CN" altLang="en-US" sz="10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秒时长轮播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79635" marR="79635" marT="39817" marB="39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kern="120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8</a:t>
                      </a:r>
                      <a:r>
                        <a:rPr lang="zh-CN" altLang="en-US" sz="1000" b="0" kern="120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米</a:t>
                      </a:r>
                      <a:r>
                        <a:rPr lang="en-US" altLang="zh-CN" sz="1000" b="0" kern="120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*1.2</a:t>
                      </a:r>
                      <a:r>
                        <a:rPr lang="zh-CN" altLang="en-US" sz="1000" b="0" kern="120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米</a:t>
                      </a:r>
                      <a:endParaRPr lang="zh-CN" altLang="en-US" sz="1000" b="0" kern="120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79635" marR="79635" marT="39817" marB="39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kern="120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6</a:t>
                      </a: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块（</a:t>
                      </a:r>
                      <a:r>
                        <a:rPr lang="en-US" altLang="zh-CN" sz="1000" b="0" kern="120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12</a:t>
                      </a:r>
                      <a:r>
                        <a:rPr lang="zh-CN" altLang="en-US" sz="1000" b="0" kern="120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个面）</a:t>
                      </a:r>
                      <a:endParaRPr lang="zh-CN" altLang="en-US" sz="1000" b="0" kern="120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79635" marR="79635" marT="39817" marB="39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图片 7" descr="协会logo 描边白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  <p:grpSp>
        <p:nvGrpSpPr>
          <p:cNvPr id="28687" name="组合 13"/>
          <p:cNvGrpSpPr/>
          <p:nvPr/>
        </p:nvGrpSpPr>
        <p:grpSpPr>
          <a:xfrm>
            <a:off x="9570403" y="141923"/>
            <a:ext cx="2232025" cy="493712"/>
            <a:chOff x="6804322" y="414908"/>
            <a:chExt cx="1800126" cy="493812"/>
          </a:xfrm>
        </p:grpSpPr>
        <p:sp>
          <p:nvSpPr>
            <p:cNvPr id="2" name="圆角矩形 1"/>
            <p:cNvSpPr/>
            <p:nvPr>
              <p:custDataLst>
                <p:tags r:id="rId11"/>
              </p:custDataLst>
            </p:nvPr>
          </p:nvSpPr>
          <p:spPr>
            <a:xfrm>
              <a:off x="6804322" y="414908"/>
              <a:ext cx="1800126" cy="493812"/>
            </a:xfrm>
            <a:prstGeom prst="roundRect">
              <a:avLst/>
            </a:prstGeom>
            <a:solidFill>
              <a:srgbClr val="D6000F"/>
            </a:solidFill>
            <a:ln>
              <a:solidFill>
                <a:srgbClr val="D60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28689" name="MH_Entry_1">
              <a:hlinkClick r:id="" action="ppaction://noaction"/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6941839" y="485557"/>
              <a:ext cx="1590675" cy="351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一、现场广告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MH_Entry_1">
            <a:hlinkClick r:id="rId1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7464425" y="711200"/>
            <a:ext cx="2663825" cy="3254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/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二、展会平面广告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872" name="MH_Entry_1">
            <a:hlinkClick r:id="rId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4632960" y="1883410"/>
            <a:ext cx="4845685" cy="74231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/>
          <a:lstStyle/>
          <a:p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会刊广告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历届连续参展五年展商可享受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折优惠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3" name="表格 22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4632960" y="2759710"/>
          <a:ext cx="5062855" cy="23901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75485"/>
                <a:gridCol w="1849755"/>
                <a:gridCol w="1237615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位置</a:t>
                      </a:r>
                      <a:endParaRPr lang="zh-CN" altLang="en-US" sz="140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尺寸</a:t>
                      </a:r>
                      <a:endParaRPr lang="zh-CN" altLang="en-US" sz="140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价格（元）</a:t>
                      </a:r>
                      <a:endParaRPr lang="zh-CN" altLang="en-US" sz="140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/>
                </a:tc>
              </a:tr>
              <a:tr h="342900">
                <a:tc>
                  <a:txBody>
                    <a:bodyPr/>
                    <a:lstStyle/>
                    <a:p>
                      <a:pPr marL="0" marR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封面</a:t>
                      </a:r>
                      <a:endParaRPr lang="zh-CN" altLang="en-US" sz="1400" baseline="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cs-CZ" altLang="zh-CN" sz="1400" b="0" i="0" u="none" kern="1200" baseline="0" dirty="0" smtClean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140(W)mm*</a:t>
                      </a:r>
                      <a:r>
                        <a:rPr lang="en-US" altLang="cs-CZ" sz="1400" b="0" i="0" u="none" kern="1200" baseline="0" dirty="0" smtClean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140</a:t>
                      </a:r>
                      <a:r>
                        <a:rPr lang="cs-CZ" altLang="zh-CN" sz="1400" b="0" i="0" u="none" kern="1200" baseline="0" dirty="0" smtClean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(H)mm </a:t>
                      </a:r>
                      <a:endParaRPr lang="cs-CZ" altLang="zh-CN" sz="1400" b="0" i="0" u="none" kern="1200" baseline="0" dirty="0" smtClean="0">
                        <a:solidFill>
                          <a:schemeClr val="dk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98618" marR="98618" marT="49309" marB="493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5</a:t>
                      </a: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0</a:t>
                      </a:r>
                      <a:r>
                        <a:rPr lang="en-US" altLang="zh-CN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,</a:t>
                      </a: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000/版</a:t>
                      </a:r>
                      <a:endParaRPr lang="zh-CN" altLang="en-US" sz="1400" baseline="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 anchor="ctr"/>
                </a:tc>
              </a:tr>
              <a:tr h="342900">
                <a:tc>
                  <a:txBody>
                    <a:bodyPr/>
                    <a:lstStyle/>
                    <a:p>
                      <a:pPr marL="0" marR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封底</a:t>
                      </a:r>
                      <a:endParaRPr lang="zh-CN" altLang="en-US" sz="1400" baseline="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cs-CZ" altLang="zh-CN" sz="1400" b="0" i="0" u="none" kern="1200" baseline="0" dirty="0" smtClean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140(W)mm*210(H)mm </a:t>
                      </a:r>
                      <a:endParaRPr lang="cs-CZ" altLang="zh-CN" sz="1400" b="0" i="0" u="none" kern="1200" baseline="0" dirty="0" smtClean="0">
                        <a:solidFill>
                          <a:schemeClr val="dk1"/>
                        </a:solidFill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98618" marR="98618" marT="49309" marB="493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4</a:t>
                      </a: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0</a:t>
                      </a:r>
                      <a:r>
                        <a:rPr lang="en-US" altLang="zh-CN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,</a:t>
                      </a: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000/版</a:t>
                      </a:r>
                      <a:endParaRPr lang="zh-CN" altLang="en-US" sz="1400" baseline="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 anchor="ctr"/>
                </a:tc>
              </a:tr>
              <a:tr h="342900">
                <a:tc>
                  <a:txBody>
                    <a:bodyPr/>
                    <a:lstStyle/>
                    <a:p>
                      <a:pPr marL="0" marR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封二、第一页</a:t>
                      </a:r>
                      <a:endParaRPr lang="zh-CN" altLang="en-US" sz="1400" baseline="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140</a:t>
                      </a:r>
                      <a:r>
                        <a:rPr lang="en-US" altLang="zh-CN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(W)</a:t>
                      </a: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mm*210</a:t>
                      </a:r>
                      <a:r>
                        <a:rPr lang="en-US" altLang="zh-CN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(H)</a:t>
                      </a: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mm </a:t>
                      </a:r>
                      <a:endParaRPr lang="zh-CN" altLang="en-US" sz="1400" baseline="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30,</a:t>
                      </a: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000/版</a:t>
                      </a:r>
                      <a:endParaRPr lang="zh-CN" altLang="en-US" sz="1400" baseline="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 anchor="ctr"/>
                </a:tc>
              </a:tr>
              <a:tr h="3327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第二页、第三页、封三 </a:t>
                      </a:r>
                      <a:endParaRPr lang="zh-CN" altLang="en-US" sz="1400" baseline="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140</a:t>
                      </a:r>
                      <a:r>
                        <a:rPr lang="en-US" altLang="zh-CN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(W)</a:t>
                      </a: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mm*210</a:t>
                      </a:r>
                      <a:r>
                        <a:rPr lang="en-US" altLang="zh-CN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(H)</a:t>
                      </a: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mm</a:t>
                      </a:r>
                      <a:endParaRPr lang="zh-CN" altLang="en-US" sz="1400" baseline="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20,</a:t>
                      </a: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000/版</a:t>
                      </a:r>
                      <a:endParaRPr lang="zh-CN" altLang="en-US" sz="1400" baseline="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 anchor="ctr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跨页广告</a:t>
                      </a:r>
                      <a:endParaRPr lang="zh-CN" altLang="en-US" sz="1400" baseline="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28</a:t>
                      </a: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0</a:t>
                      </a:r>
                      <a:r>
                        <a:rPr lang="en-US" altLang="zh-CN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(W)</a:t>
                      </a: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mm*210</a:t>
                      </a:r>
                      <a:r>
                        <a:rPr lang="en-US" altLang="zh-CN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(H)</a:t>
                      </a: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mm </a:t>
                      </a:r>
                      <a:endParaRPr lang="zh-CN" altLang="en-US" sz="1400" baseline="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30,</a:t>
                      </a: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000/版</a:t>
                      </a:r>
                      <a:endParaRPr lang="zh-CN" altLang="en-US" sz="1400" baseline="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 anchor="ctr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内页彩页</a:t>
                      </a:r>
                      <a:endParaRPr lang="zh-CN" altLang="en-US" sz="1400" baseline="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140</a:t>
                      </a:r>
                      <a:r>
                        <a:rPr lang="en-US" altLang="zh-CN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(W)</a:t>
                      </a: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mm*210</a:t>
                      </a:r>
                      <a:r>
                        <a:rPr lang="en-US" altLang="zh-CN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(H)</a:t>
                      </a: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mm</a:t>
                      </a:r>
                      <a:endParaRPr lang="zh-CN" altLang="en-US" sz="1400" baseline="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16,</a:t>
                      </a:r>
                      <a:r>
                        <a:rPr lang="zh-CN" altLang="en-US" sz="1400" baseline="0" dirty="0" smtClean="0">
                          <a:latin typeface="黑体" panose="02010609060101010101" charset="-122"/>
                          <a:ea typeface="黑体" panose="02010609060101010101" charset="-122"/>
                        </a:rPr>
                        <a:t>000/版</a:t>
                      </a:r>
                      <a:endParaRPr lang="zh-CN" altLang="en-US" sz="1400" baseline="0" dirty="0" smtClean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8618" marR="98618" marT="49309" marB="49309" anchor="ctr"/>
                </a:tc>
              </a:tr>
            </a:tbl>
          </a:graphicData>
        </a:graphic>
      </p:graphicFrame>
      <p:grpSp>
        <p:nvGrpSpPr>
          <p:cNvPr id="36908" name="组合 13"/>
          <p:cNvGrpSpPr/>
          <p:nvPr/>
        </p:nvGrpSpPr>
        <p:grpSpPr>
          <a:xfrm>
            <a:off x="8075613" y="242888"/>
            <a:ext cx="2232025" cy="493712"/>
            <a:chOff x="6804322" y="414908"/>
            <a:chExt cx="1800126" cy="493812"/>
          </a:xfrm>
        </p:grpSpPr>
        <p:sp>
          <p:nvSpPr>
            <p:cNvPr id="20" name="圆角矩形 19"/>
            <p:cNvSpPr/>
            <p:nvPr>
              <p:custDataLst>
                <p:tags r:id="rId5"/>
              </p:custDataLst>
            </p:nvPr>
          </p:nvSpPr>
          <p:spPr>
            <a:xfrm>
              <a:off x="6804322" y="414908"/>
              <a:ext cx="1800126" cy="493812"/>
            </a:xfrm>
            <a:prstGeom prst="roundRect">
              <a:avLst/>
            </a:prstGeom>
            <a:solidFill>
              <a:srgbClr val="D6000F"/>
            </a:solidFill>
            <a:ln>
              <a:solidFill>
                <a:srgbClr val="D60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36910" name="MH_Entry_1">
              <a:hlinkClick r:id="" action="ppaction://noaction"/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6941839" y="485557"/>
              <a:ext cx="1590675" cy="351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二、平面广告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911" name="组合 15"/>
          <p:cNvGrpSpPr/>
          <p:nvPr>
            <p:custDataLst>
              <p:tags r:id="rId7"/>
            </p:custDataLst>
          </p:nvPr>
        </p:nvGrpSpPr>
        <p:grpSpPr>
          <a:xfrm>
            <a:off x="746125" y="5492115"/>
            <a:ext cx="5186998" cy="985838"/>
            <a:chOff x="1568" y="8050"/>
            <a:chExt cx="8170" cy="1552"/>
          </a:xfrm>
        </p:grpSpPr>
        <p:sp>
          <p:nvSpPr>
            <p:cNvPr id="9" name="矩形 8"/>
            <p:cNvSpPr/>
            <p:nvPr>
              <p:custDataLst>
                <p:tags r:id="rId8"/>
              </p:custDataLst>
            </p:nvPr>
          </p:nvSpPr>
          <p:spPr>
            <a:xfrm>
              <a:off x="2701" y="8465"/>
              <a:ext cx="7037" cy="7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 fontAlgn="base"/>
              <a:r>
                <a:rPr lang="zh-CN" altLang="en-US" sz="2400" b="1" strike="noStrike" noProof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到场专业观众及采购商人手一份</a:t>
              </a:r>
              <a:endParaRPr lang="en-US" altLang="zh-CN" sz="2400" b="1" strike="noStrike" noProof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36913" name="图片 9" descr="C:/Users/PC/1V994W2/PycharmProjects/PPT_Background_Generation/pic_temp/1_pic_quater_left_down.png"/>
            <p:cNvPicPr/>
            <p:nvPr>
              <p:custDataLst>
                <p:tags r:id="rId9"/>
              </p:custDataLst>
            </p:nvPr>
          </p:nvPicPr>
          <p:blipFill>
            <a:blip r:embed="rId10" r:link="rId11"/>
            <a:stretch>
              <a:fillRect/>
            </a:stretch>
          </p:blipFill>
          <p:spPr>
            <a:xfrm>
              <a:off x="1902" y="8465"/>
              <a:ext cx="850" cy="77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1568" y="8050"/>
              <a:ext cx="1440" cy="1552"/>
            </a:xfrm>
            <a:custGeom>
              <a:avLst/>
              <a:gdLst>
                <a:gd name="connsiteX0" fmla="*/ 577850 w 1072105"/>
                <a:gd name="connsiteY0" fmla="*/ 0 h 1155700"/>
                <a:gd name="connsiteX1" fmla="*/ 1057012 w 1072105"/>
                <a:gd name="connsiteY1" fmla="*/ 254769 h 1155700"/>
                <a:gd name="connsiteX2" fmla="*/ 1072105 w 1072105"/>
                <a:gd name="connsiteY2" fmla="*/ 282575 h 1155700"/>
                <a:gd name="connsiteX3" fmla="*/ 855186 w 1072105"/>
                <a:gd name="connsiteY3" fmla="*/ 282575 h 1155700"/>
                <a:gd name="connsiteX4" fmla="*/ 804912 w 1072105"/>
                <a:gd name="connsiteY4" fmla="*/ 241095 h 1155700"/>
                <a:gd name="connsiteX5" fmla="*/ 577850 w 1072105"/>
                <a:gd name="connsiteY5" fmla="*/ 171737 h 1155700"/>
                <a:gd name="connsiteX6" fmla="*/ 171737 w 1072105"/>
                <a:gd name="connsiteY6" fmla="*/ 577850 h 1155700"/>
                <a:gd name="connsiteX7" fmla="*/ 577850 w 1072105"/>
                <a:gd name="connsiteY7" fmla="*/ 983963 h 1155700"/>
                <a:gd name="connsiteX8" fmla="*/ 804912 w 1072105"/>
                <a:gd name="connsiteY8" fmla="*/ 914605 h 1155700"/>
                <a:gd name="connsiteX9" fmla="*/ 855186 w 1072105"/>
                <a:gd name="connsiteY9" fmla="*/ 873125 h 1155700"/>
                <a:gd name="connsiteX10" fmla="*/ 1072105 w 1072105"/>
                <a:gd name="connsiteY10" fmla="*/ 873125 h 1155700"/>
                <a:gd name="connsiteX11" fmla="*/ 1057012 w 1072105"/>
                <a:gd name="connsiteY11" fmla="*/ 900932 h 1155700"/>
                <a:gd name="connsiteX12" fmla="*/ 577850 w 1072105"/>
                <a:gd name="connsiteY12" fmla="*/ 1155700 h 1155700"/>
                <a:gd name="connsiteX13" fmla="*/ 0 w 1072105"/>
                <a:gd name="connsiteY13" fmla="*/ 577850 h 1155700"/>
                <a:gd name="connsiteX14" fmla="*/ 577850 w 1072105"/>
                <a:gd name="connsiteY14" fmla="*/ 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2105" h="1155700">
                  <a:moveTo>
                    <a:pt x="577850" y="0"/>
                  </a:moveTo>
                  <a:cubicBezTo>
                    <a:pt x="777311" y="0"/>
                    <a:pt x="953169" y="101060"/>
                    <a:pt x="1057012" y="254769"/>
                  </a:cubicBezTo>
                  <a:lnTo>
                    <a:pt x="1072105" y="282575"/>
                  </a:lnTo>
                  <a:lnTo>
                    <a:pt x="855186" y="282575"/>
                  </a:lnTo>
                  <a:lnTo>
                    <a:pt x="804912" y="241095"/>
                  </a:lnTo>
                  <a:cubicBezTo>
                    <a:pt x="740096" y="197306"/>
                    <a:pt x="661959" y="171737"/>
                    <a:pt x="577850" y="171737"/>
                  </a:cubicBezTo>
                  <a:cubicBezTo>
                    <a:pt x="353560" y="171737"/>
                    <a:pt x="171737" y="353560"/>
                    <a:pt x="171737" y="577850"/>
                  </a:cubicBezTo>
                  <a:cubicBezTo>
                    <a:pt x="171737" y="802140"/>
                    <a:pt x="353560" y="983963"/>
                    <a:pt x="577850" y="983963"/>
                  </a:cubicBezTo>
                  <a:cubicBezTo>
                    <a:pt x="661959" y="983963"/>
                    <a:pt x="740096" y="958394"/>
                    <a:pt x="804912" y="914605"/>
                  </a:cubicBezTo>
                  <a:lnTo>
                    <a:pt x="855186" y="873125"/>
                  </a:lnTo>
                  <a:lnTo>
                    <a:pt x="1072105" y="873125"/>
                  </a:lnTo>
                  <a:lnTo>
                    <a:pt x="1057012" y="900932"/>
                  </a:lnTo>
                  <a:cubicBezTo>
                    <a:pt x="953169" y="1054641"/>
                    <a:pt x="777311" y="1155700"/>
                    <a:pt x="577850" y="1155700"/>
                  </a:cubicBezTo>
                  <a:cubicBezTo>
                    <a:pt x="258712" y="1155700"/>
                    <a:pt x="0" y="896988"/>
                    <a:pt x="0" y="577850"/>
                  </a:cubicBezTo>
                  <a:cubicBezTo>
                    <a:pt x="0" y="258712"/>
                    <a:pt x="258712" y="0"/>
                    <a:pt x="577850" y="0"/>
                  </a:cubicBezTo>
                  <a:close/>
                </a:path>
              </a:pathLst>
            </a:custGeom>
            <a:solidFill>
              <a:srgbClr val="D6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121500" rIns="54000" numCol="1" spcCol="0" rtlCol="0" fromWordArt="0" anchor="ctr" anchorCtr="0" forceAA="0" compatLnSpc="1">
              <a:normAutofit/>
            </a:bodyPr>
            <a:lstStyle/>
            <a:p>
              <a:pPr lvl="0" algn="ctr" fontAlgn="base">
                <a:lnSpc>
                  <a:spcPct val="120000"/>
                </a:lnSpc>
                <a:buClrTx/>
                <a:buSzTx/>
                <a:buFontTx/>
              </a:pPr>
              <a:endParaRPr lang="zh-CN" altLang="en-US" sz="1350" dirty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图片 7" descr="协会logo 描边白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18795" y="313690"/>
            <a:ext cx="2465705" cy="426720"/>
          </a:xfrm>
          <a:prstGeom prst="rect">
            <a:avLst/>
          </a:prstGeom>
        </p:spPr>
      </p:pic>
      <p:pic>
        <p:nvPicPr>
          <p:cNvPr id="21513" name="图片 1" descr="18、19两天的水印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521315" y="215900"/>
            <a:ext cx="1374140" cy="83693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1000760" y="971550"/>
            <a:ext cx="3016885" cy="4449445"/>
            <a:chOff x="2871" y="1410"/>
            <a:chExt cx="4751" cy="700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871" y="1410"/>
              <a:ext cx="4751" cy="7007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876" y="3910"/>
              <a:ext cx="4746" cy="450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186" y="5870"/>
              <a:ext cx="214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封面广告位</a:t>
              </a:r>
              <a:endParaRPr lang="zh-CN" altLang="en-US"/>
            </a:p>
          </p:txBody>
        </p:sp>
      </p:grpSp>
    </p:spTree>
    <p:custDataLst>
      <p:tags r:id="rId1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矩形 16"/>
          <p:cNvSpPr/>
          <p:nvPr>
            <p:custDataLst>
              <p:tags r:id="rId1"/>
            </p:custDataLst>
          </p:nvPr>
        </p:nvSpPr>
        <p:spPr>
          <a:xfrm>
            <a:off x="6005195" y="1052830"/>
            <a:ext cx="5789295" cy="1649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 smtClean="0">
                <a:latin typeface="黑体" panose="02010609060101010101" charset="-122"/>
                <a:ea typeface="黑体" panose="02010609060101010101" charset="-122"/>
              </a:rPr>
              <a:t>7.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展会</a:t>
            </a:r>
            <a:r>
              <a:rPr lang="en-US" altLang="zh-CN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《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展讯</a:t>
            </a:r>
            <a:r>
              <a:rPr lang="en-US" altLang="zh-CN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》</a:t>
            </a:r>
            <a:endParaRPr lang="en-US" altLang="zh-CN" sz="20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作为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“铸博会”展期主办报刊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，《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展讯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》聚焦展期重要信息、汇集会展活动资讯、展示展商魅力风采、指引观众便捷观展，在展期面向所有展商和观众发行，是便于各方联络与对接必不可少的展期指南，更是人手一份不能错过的观展攻略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3022" name="组合 13"/>
          <p:cNvGrpSpPr/>
          <p:nvPr/>
        </p:nvGrpSpPr>
        <p:grpSpPr>
          <a:xfrm>
            <a:off x="8075613" y="242888"/>
            <a:ext cx="2232025" cy="493712"/>
            <a:chOff x="6804322" y="414908"/>
            <a:chExt cx="1800126" cy="493812"/>
          </a:xfrm>
        </p:grpSpPr>
        <p:sp>
          <p:nvSpPr>
            <p:cNvPr id="20" name="圆角矩形 19"/>
            <p:cNvSpPr/>
            <p:nvPr>
              <p:custDataLst>
                <p:tags r:id="rId2"/>
              </p:custDataLst>
            </p:nvPr>
          </p:nvSpPr>
          <p:spPr>
            <a:xfrm>
              <a:off x="6804322" y="414908"/>
              <a:ext cx="1800126" cy="493812"/>
            </a:xfrm>
            <a:prstGeom prst="roundRect">
              <a:avLst/>
            </a:prstGeom>
            <a:solidFill>
              <a:srgbClr val="D6000F"/>
            </a:solidFill>
            <a:ln>
              <a:solidFill>
                <a:srgbClr val="D60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43024" name="MH_Entry_1">
              <a:hlinkClick r:id="" action="ppaction://noaction"/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6941839" y="485557"/>
              <a:ext cx="1590675" cy="351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二、平面广告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025" name="组合 26"/>
          <p:cNvGrpSpPr/>
          <p:nvPr/>
        </p:nvGrpSpPr>
        <p:grpSpPr>
          <a:xfrm>
            <a:off x="736600" y="5422583"/>
            <a:ext cx="5186363" cy="985837"/>
            <a:chOff x="1569" y="8051"/>
            <a:chExt cx="8169" cy="1552"/>
          </a:xfrm>
        </p:grpSpPr>
        <p:sp>
          <p:nvSpPr>
            <p:cNvPr id="28" name="矩形 27"/>
            <p:cNvSpPr/>
            <p:nvPr>
              <p:custDataLst>
                <p:tags r:id="rId4"/>
              </p:custDataLst>
            </p:nvPr>
          </p:nvSpPr>
          <p:spPr>
            <a:xfrm>
              <a:off x="2701" y="8465"/>
              <a:ext cx="7037" cy="7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 fontAlgn="base"/>
              <a:r>
                <a:rPr lang="zh-CN" altLang="en-US" sz="2400" b="1" strike="noStrike" noProof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到场专业观众及采购商人手一份</a:t>
              </a:r>
              <a:endParaRPr lang="en-US" altLang="zh-CN" sz="2400" b="1" strike="noStrike" noProof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43027" name="图片 28" descr="C:/Users/PC/1V994W2/PycharmProjects/PPT_Background_Generation/pic_temp/1_pic_quater_left_down.png"/>
            <p:cNvPicPr/>
            <p:nvPr>
              <p:custDataLst>
                <p:tags r:id="rId5"/>
              </p:custDataLst>
            </p:nvPr>
          </p:nvPicPr>
          <p:blipFill>
            <a:blip r:embed="rId6" r:link="rId7"/>
            <a:stretch>
              <a:fillRect/>
            </a:stretch>
          </p:blipFill>
          <p:spPr>
            <a:xfrm>
              <a:off x="1902" y="8465"/>
              <a:ext cx="851" cy="7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任意多边形 29"/>
            <p:cNvSpPr/>
            <p:nvPr>
              <p:custDataLst>
                <p:tags r:id="rId8"/>
              </p:custDataLst>
            </p:nvPr>
          </p:nvSpPr>
          <p:spPr>
            <a:xfrm>
              <a:off x="1569" y="8051"/>
              <a:ext cx="1440" cy="1552"/>
            </a:xfrm>
            <a:custGeom>
              <a:avLst/>
              <a:gdLst>
                <a:gd name="connsiteX0" fmla="*/ 577850 w 1072105"/>
                <a:gd name="connsiteY0" fmla="*/ 0 h 1155700"/>
                <a:gd name="connsiteX1" fmla="*/ 1057012 w 1072105"/>
                <a:gd name="connsiteY1" fmla="*/ 254769 h 1155700"/>
                <a:gd name="connsiteX2" fmla="*/ 1072105 w 1072105"/>
                <a:gd name="connsiteY2" fmla="*/ 282575 h 1155700"/>
                <a:gd name="connsiteX3" fmla="*/ 855186 w 1072105"/>
                <a:gd name="connsiteY3" fmla="*/ 282575 h 1155700"/>
                <a:gd name="connsiteX4" fmla="*/ 804912 w 1072105"/>
                <a:gd name="connsiteY4" fmla="*/ 241095 h 1155700"/>
                <a:gd name="connsiteX5" fmla="*/ 577850 w 1072105"/>
                <a:gd name="connsiteY5" fmla="*/ 171737 h 1155700"/>
                <a:gd name="connsiteX6" fmla="*/ 171737 w 1072105"/>
                <a:gd name="connsiteY6" fmla="*/ 577850 h 1155700"/>
                <a:gd name="connsiteX7" fmla="*/ 577850 w 1072105"/>
                <a:gd name="connsiteY7" fmla="*/ 983963 h 1155700"/>
                <a:gd name="connsiteX8" fmla="*/ 804912 w 1072105"/>
                <a:gd name="connsiteY8" fmla="*/ 914605 h 1155700"/>
                <a:gd name="connsiteX9" fmla="*/ 855186 w 1072105"/>
                <a:gd name="connsiteY9" fmla="*/ 873125 h 1155700"/>
                <a:gd name="connsiteX10" fmla="*/ 1072105 w 1072105"/>
                <a:gd name="connsiteY10" fmla="*/ 873125 h 1155700"/>
                <a:gd name="connsiteX11" fmla="*/ 1057012 w 1072105"/>
                <a:gd name="connsiteY11" fmla="*/ 900932 h 1155700"/>
                <a:gd name="connsiteX12" fmla="*/ 577850 w 1072105"/>
                <a:gd name="connsiteY12" fmla="*/ 1155700 h 1155700"/>
                <a:gd name="connsiteX13" fmla="*/ 0 w 1072105"/>
                <a:gd name="connsiteY13" fmla="*/ 577850 h 1155700"/>
                <a:gd name="connsiteX14" fmla="*/ 577850 w 1072105"/>
                <a:gd name="connsiteY14" fmla="*/ 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2105" h="1155700">
                  <a:moveTo>
                    <a:pt x="577850" y="0"/>
                  </a:moveTo>
                  <a:cubicBezTo>
                    <a:pt x="777311" y="0"/>
                    <a:pt x="953169" y="101060"/>
                    <a:pt x="1057012" y="254769"/>
                  </a:cubicBezTo>
                  <a:lnTo>
                    <a:pt x="1072105" y="282575"/>
                  </a:lnTo>
                  <a:lnTo>
                    <a:pt x="855186" y="282575"/>
                  </a:lnTo>
                  <a:lnTo>
                    <a:pt x="804912" y="241095"/>
                  </a:lnTo>
                  <a:cubicBezTo>
                    <a:pt x="740096" y="197306"/>
                    <a:pt x="661959" y="171737"/>
                    <a:pt x="577850" y="171737"/>
                  </a:cubicBezTo>
                  <a:cubicBezTo>
                    <a:pt x="353560" y="171737"/>
                    <a:pt x="171737" y="353560"/>
                    <a:pt x="171737" y="577850"/>
                  </a:cubicBezTo>
                  <a:cubicBezTo>
                    <a:pt x="171737" y="802140"/>
                    <a:pt x="353560" y="983963"/>
                    <a:pt x="577850" y="983963"/>
                  </a:cubicBezTo>
                  <a:cubicBezTo>
                    <a:pt x="661959" y="983963"/>
                    <a:pt x="740096" y="958394"/>
                    <a:pt x="804912" y="914605"/>
                  </a:cubicBezTo>
                  <a:lnTo>
                    <a:pt x="855186" y="873125"/>
                  </a:lnTo>
                  <a:lnTo>
                    <a:pt x="1072105" y="873125"/>
                  </a:lnTo>
                  <a:lnTo>
                    <a:pt x="1057012" y="900932"/>
                  </a:lnTo>
                  <a:cubicBezTo>
                    <a:pt x="953169" y="1054641"/>
                    <a:pt x="777311" y="1155700"/>
                    <a:pt x="577850" y="1155700"/>
                  </a:cubicBezTo>
                  <a:cubicBezTo>
                    <a:pt x="258712" y="1155700"/>
                    <a:pt x="0" y="896988"/>
                    <a:pt x="0" y="577850"/>
                  </a:cubicBezTo>
                  <a:cubicBezTo>
                    <a:pt x="0" y="258712"/>
                    <a:pt x="258712" y="0"/>
                    <a:pt x="577850" y="0"/>
                  </a:cubicBezTo>
                  <a:close/>
                </a:path>
              </a:pathLst>
            </a:custGeom>
            <a:solidFill>
              <a:srgbClr val="D6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121500" rIns="54000" numCol="1" spcCol="0" rtlCol="0" fromWordArt="0" anchor="ctr" anchorCtr="0" forceAA="0" compatLnSpc="1">
              <a:normAutofit/>
            </a:bodyPr>
            <a:lstStyle/>
            <a:p>
              <a:pPr lvl="0" algn="ctr" fontAlgn="base">
                <a:lnSpc>
                  <a:spcPct val="120000"/>
                </a:lnSpc>
                <a:buClrTx/>
                <a:buSzTx/>
                <a:buFontTx/>
              </a:pPr>
              <a:endParaRPr lang="zh-CN" altLang="en-US" sz="1350" dirty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70255" y="1739265"/>
            <a:ext cx="4691380" cy="3121025"/>
            <a:chOff x="4048443" y="3281344"/>
            <a:chExt cx="3552190" cy="2374937"/>
          </a:xfrm>
        </p:grpSpPr>
        <p:pic>
          <p:nvPicPr>
            <p:cNvPr id="23" name="图片 22" descr="《展讯》第二期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20000">
              <a:off x="4048443" y="3420726"/>
              <a:ext cx="1488706" cy="2194240"/>
            </a:xfrm>
            <a:prstGeom prst="rect">
              <a:avLst/>
            </a:prstGeom>
          </p:spPr>
        </p:pic>
        <p:pic>
          <p:nvPicPr>
            <p:cNvPr id="24" name="图片 23" descr="《展讯》第四期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99812" y="3281344"/>
              <a:ext cx="1499148" cy="2209677"/>
            </a:xfrm>
            <a:prstGeom prst="rect">
              <a:avLst/>
            </a:prstGeom>
          </p:spPr>
        </p:pic>
        <p:pic>
          <p:nvPicPr>
            <p:cNvPr id="25" name="图片 24" descr="《展讯》第一期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840000">
              <a:off x="6112382" y="3477930"/>
              <a:ext cx="1488251" cy="2178351"/>
            </a:xfrm>
            <a:prstGeom prst="rect">
              <a:avLst/>
            </a:prstGeom>
          </p:spPr>
        </p:pic>
      </p:grpSp>
      <p:pic>
        <p:nvPicPr>
          <p:cNvPr id="8" name="图片 7" descr="协会logo 描边白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  <p:pic>
        <p:nvPicPr>
          <p:cNvPr id="21513" name="图片 1" descr="18、19两天的水印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521315" y="215900"/>
            <a:ext cx="1374140" cy="83693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表格 1"/>
          <p:cNvGraphicFramePr/>
          <p:nvPr/>
        </p:nvGraphicFramePr>
        <p:xfrm>
          <a:off x="6005195" y="2857500"/>
          <a:ext cx="578993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600"/>
                <a:gridCol w="2412365"/>
                <a:gridCol w="1497965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/>
                        <a:t>位置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/>
                        <a:t>尺寸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/>
                        <a:t>价格（元）</a:t>
                      </a:r>
                      <a:endParaRPr lang="zh-CN" altLang="en-US" sz="160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/>
                        <a:t>封面</a:t>
                      </a:r>
                      <a:r>
                        <a:rPr lang="en-US" altLang="zh-CN" sz="1200"/>
                        <a:t>1/2</a:t>
                      </a:r>
                      <a:r>
                        <a:rPr lang="zh-CN" altLang="en-US" sz="1200"/>
                        <a:t>页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/>
                        <a:t>170(H)MM*255</a:t>
                      </a:r>
                      <a:r>
                        <a:rPr lang="en-US" altLang="zh-CN" sz="1200">
                          <a:sym typeface="+mn-ea"/>
                        </a:rPr>
                        <a:t>(W)MM</a:t>
                      </a:r>
                      <a:endParaRPr lang="en-US" altLang="zh-CN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/>
                        <a:t>60,000/</a:t>
                      </a:r>
                      <a:r>
                        <a:rPr lang="zh-CN" altLang="en-US" sz="1200"/>
                        <a:t>版</a:t>
                      </a:r>
                      <a:endParaRPr lang="zh-CN" altLang="en-US" sz="120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/>
                        <a:t>封底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390(H)MM*255(</a:t>
                      </a:r>
                      <a:r>
                        <a:rPr lang="en-US" altLang="zh-CN" sz="1200">
                          <a:sym typeface="+mn-ea"/>
                        </a:rPr>
                        <a:t>W</a:t>
                      </a:r>
                      <a:r>
                        <a:rPr lang="en-US" altLang="zh-CN" sz="1200">
                          <a:sym typeface="+mn-ea"/>
                        </a:rPr>
                        <a:t>)MM</a:t>
                      </a:r>
                      <a:endParaRPr lang="en-US" altLang="zh-CN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30,000/</a:t>
                      </a:r>
                      <a:r>
                        <a:rPr lang="zh-CN" altLang="en-US" sz="1200">
                          <a:sym typeface="+mn-ea"/>
                        </a:rPr>
                        <a:t>版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/>
                        <a:t>封二</a:t>
                      </a:r>
                      <a:r>
                        <a:rPr lang="en-US" altLang="zh-CN" sz="1200">
                          <a:sym typeface="+mn-ea"/>
                        </a:rPr>
                        <a:t>1/2</a:t>
                      </a:r>
                      <a:r>
                        <a:rPr lang="zh-CN" altLang="en-US" sz="1200"/>
                        <a:t>页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170(H)MM*255(</a:t>
                      </a:r>
                      <a:r>
                        <a:rPr lang="en-US" altLang="zh-CN" sz="1200">
                          <a:sym typeface="+mn-ea"/>
                        </a:rPr>
                        <a:t>W</a:t>
                      </a:r>
                      <a:r>
                        <a:rPr lang="en-US" altLang="zh-CN" sz="1200">
                          <a:sym typeface="+mn-ea"/>
                        </a:rPr>
                        <a:t>)MM</a:t>
                      </a:r>
                      <a:endParaRPr lang="en-US" altLang="zh-CN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20,000/</a:t>
                      </a:r>
                      <a:r>
                        <a:rPr lang="zh-CN" altLang="en-US" sz="1200">
                          <a:sym typeface="+mn-ea"/>
                        </a:rPr>
                        <a:t>版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/>
                        <a:t>同期活动下方</a:t>
                      </a:r>
                      <a:r>
                        <a:rPr lang="en-US" altLang="zh-CN" sz="1200">
                          <a:sym typeface="+mn-ea"/>
                        </a:rPr>
                        <a:t>1/2</a:t>
                      </a:r>
                      <a:endParaRPr lang="en-US" altLang="zh-CN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170(H)MM*255(</a:t>
                      </a:r>
                      <a:r>
                        <a:rPr lang="en-US" altLang="zh-CN" sz="1200">
                          <a:sym typeface="+mn-ea"/>
                        </a:rPr>
                        <a:t>W</a:t>
                      </a:r>
                      <a:r>
                        <a:rPr lang="en-US" altLang="zh-CN" sz="1200">
                          <a:sym typeface="+mn-ea"/>
                        </a:rPr>
                        <a:t>)MM</a:t>
                      </a:r>
                      <a:endParaRPr lang="en-US" altLang="zh-CN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10,000/</a:t>
                      </a:r>
                      <a:r>
                        <a:rPr lang="zh-CN" altLang="en-US" sz="1200">
                          <a:sym typeface="+mn-ea"/>
                        </a:rPr>
                        <a:t>版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/>
                        <a:t>展馆图下方</a:t>
                      </a:r>
                      <a:r>
                        <a:rPr lang="en-US" altLang="zh-CN" sz="1200">
                          <a:sym typeface="+mn-ea"/>
                        </a:rPr>
                        <a:t>1/2</a:t>
                      </a:r>
                      <a:endParaRPr lang="en-US" altLang="zh-CN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170(H)MM*255(</a:t>
                      </a:r>
                      <a:r>
                        <a:rPr lang="en-US" altLang="zh-CN" sz="1200">
                          <a:sym typeface="+mn-ea"/>
                        </a:rPr>
                        <a:t>W</a:t>
                      </a:r>
                      <a:r>
                        <a:rPr lang="en-US" altLang="zh-CN" sz="1200">
                          <a:sym typeface="+mn-ea"/>
                        </a:rPr>
                        <a:t>)MM</a:t>
                      </a:r>
                      <a:endParaRPr lang="en-US" altLang="zh-CN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10,000/</a:t>
                      </a:r>
                      <a:r>
                        <a:rPr lang="zh-CN" altLang="en-US" sz="1200">
                          <a:sym typeface="+mn-ea"/>
                        </a:rPr>
                        <a:t>版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/>
                        <a:t>内页</a:t>
                      </a:r>
                      <a:r>
                        <a:rPr lang="en-US" altLang="zh-CN" sz="1200">
                          <a:sym typeface="+mn-ea"/>
                        </a:rPr>
                        <a:t>1/4</a:t>
                      </a:r>
                      <a:r>
                        <a:rPr lang="zh-CN" altLang="en-US" sz="1200">
                          <a:sym typeface="+mn-ea"/>
                        </a:rPr>
                        <a:t>页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90(H)MM*255(</a:t>
                      </a:r>
                      <a:r>
                        <a:rPr lang="en-US" altLang="zh-CN" sz="1200">
                          <a:sym typeface="+mn-ea"/>
                        </a:rPr>
                        <a:t>W</a:t>
                      </a:r>
                      <a:r>
                        <a:rPr lang="en-US" altLang="zh-CN" sz="1200">
                          <a:sym typeface="+mn-ea"/>
                        </a:rPr>
                        <a:t>)MM</a:t>
                      </a:r>
                      <a:endParaRPr lang="en-US" altLang="zh-CN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5,000/</a:t>
                      </a:r>
                      <a:r>
                        <a:rPr lang="zh-CN" altLang="en-US" sz="1200">
                          <a:sym typeface="+mn-ea"/>
                        </a:rPr>
                        <a:t>版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3" name="矩形 16"/>
          <p:cNvSpPr/>
          <p:nvPr>
            <p:custDataLst>
              <p:tags r:id="rId1"/>
            </p:custDataLst>
          </p:nvPr>
        </p:nvSpPr>
        <p:spPr>
          <a:xfrm>
            <a:off x="4505325" y="1187450"/>
            <a:ext cx="7172325" cy="3327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 smtClean="0">
                <a:latin typeface="黑体" panose="02010609060101010101" charset="-122"/>
                <a:ea typeface="黑体" panose="02010609060101010101" charset="-122"/>
              </a:rPr>
              <a:t>8.《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世界铸造</a:t>
            </a:r>
            <a:r>
              <a:rPr lang="en-US" altLang="zh-CN" sz="2000" b="1" dirty="0">
                <a:latin typeface="黑体" panose="02010609060101010101" charset="-122"/>
                <a:ea typeface="黑体" panose="02010609060101010101" charset="-122"/>
              </a:rPr>
              <a:t>》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杂志广告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</a:rPr>
              <a:t>创刊于</a:t>
            </a:r>
            <a:r>
              <a:rPr lang="zh-CN" altLang="en-US" sz="1400" b="1" dirty="0">
                <a:latin typeface="黑体" panose="02010609060101010101" charset="-122"/>
                <a:ea typeface="黑体" panose="02010609060101010101" charset="-122"/>
              </a:rPr>
              <a:t>2011</a:t>
            </a: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</a:rPr>
              <a:t>年，由</a:t>
            </a:r>
            <a:r>
              <a:rPr lang="zh-CN" altLang="en-US" sz="1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中国铸造协会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1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德国Foundry-Planet</a:t>
            </a: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</a:rPr>
              <a:t>主办；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latin typeface="黑体" panose="02010609060101010101" charset="-122"/>
                <a:ea typeface="黑体" panose="02010609060101010101" charset="-122"/>
              </a:rPr>
              <a:t>支持单位</a:t>
            </a: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</a:rPr>
              <a:t>：亚洲铸造业联合会、金砖国家铸造业联合会、美国铸造协会、欧洲铸协协会、西班牙铸造设备供应商协会、印尼铸造协会、韩国铸造协会、巴基斯坦铸造协会、墨西哥压铸协会等；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</a:rPr>
              <a:t>杂志为</a:t>
            </a:r>
            <a:r>
              <a:rPr lang="zh-CN" altLang="en-US" sz="1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全球唯一中英双语</a:t>
            </a: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</a:rPr>
              <a:t>铸造类期刊，覆盖亚洲、欧洲、北美洲；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sym typeface="+mn-ea"/>
              </a:rPr>
              <a:t>提供全球最新的</a:t>
            </a:r>
            <a:r>
              <a:rPr lang="zh-CN" altLang="en-US" sz="14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行业资讯、技术动态、专题报告</a:t>
            </a: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sym typeface="+mn-ea"/>
              </a:rPr>
              <a:t>等。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sz="1400" dirty="0">
                <a:latin typeface="黑体" panose="02010609060101010101" charset="-122"/>
                <a:ea typeface="黑体" panose="02010609060101010101" charset="-122"/>
                <a:sym typeface="+mn-ea"/>
              </a:rPr>
              <a:t>    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zh-CN" altLang="en-US" sz="14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endParaRPr lang="zh-CN" altLang="en-US" sz="14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    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14" name="表格 13"/>
          <p:cNvGraphicFramePr/>
          <p:nvPr>
            <p:custDataLst>
              <p:tags r:id="rId2"/>
            </p:custDataLst>
          </p:nvPr>
        </p:nvGraphicFramePr>
        <p:xfrm>
          <a:off x="4505325" y="3514090"/>
          <a:ext cx="4720590" cy="20497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42135"/>
                <a:gridCol w="2878455"/>
              </a:tblGrid>
              <a:tr h="4394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 err="1">
                          <a:latin typeface="黑体" panose="02010609060101010101" charset="-122"/>
                          <a:ea typeface="黑体" panose="02010609060101010101" charset="-122"/>
                        </a:rPr>
                        <a:t>广告位置</a:t>
                      </a:r>
                      <a:endParaRPr lang="en-US" altLang="en-US" sz="1400" b="0" dirty="0" err="1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 err="1">
                          <a:latin typeface="黑体" panose="02010609060101010101" charset="-122"/>
                          <a:ea typeface="黑体" panose="02010609060101010101" charset="-122"/>
                        </a:rPr>
                        <a:t>价格</a:t>
                      </a:r>
                      <a:r>
                        <a:rPr lang="zh-CN" altLang="en-US" sz="1400" dirty="0" err="1">
                          <a:latin typeface="黑体" panose="02010609060101010101" charset="-122"/>
                          <a:ea typeface="黑体" panose="02010609060101010101" charset="-122"/>
                        </a:rPr>
                        <a:t>（每期）</a:t>
                      </a:r>
                      <a:endParaRPr lang="zh-CN" altLang="en-US" sz="1400" b="0" dirty="0" err="1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3219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dirty="0" err="1">
                          <a:latin typeface="黑体" panose="02010609060101010101" charset="-122"/>
                          <a:ea typeface="黑体" panose="02010609060101010101" charset="-122"/>
                        </a:rPr>
                        <a:t>封面</a:t>
                      </a:r>
                      <a:endParaRPr lang="en-US" altLang="en-US" sz="1200" b="0" dirty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dirty="0">
                          <a:latin typeface="黑体" panose="02010609060101010101" charset="-122"/>
                          <a:ea typeface="黑体" panose="02010609060101010101" charset="-122"/>
                        </a:rPr>
                        <a:t>1万元</a:t>
                      </a:r>
                      <a:endParaRPr lang="en-US" altLang="en-US" sz="1200" b="0" dirty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3219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dirty="0" err="1">
                          <a:latin typeface="黑体" panose="02010609060101010101" charset="-122"/>
                          <a:ea typeface="黑体" panose="02010609060101010101" charset="-122"/>
                        </a:rPr>
                        <a:t>封底</a:t>
                      </a:r>
                      <a:endParaRPr lang="en-US" altLang="en-US" sz="1200" b="0" dirty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dirty="0">
                          <a:latin typeface="黑体" panose="02010609060101010101" charset="-122"/>
                          <a:ea typeface="黑体" panose="02010609060101010101" charset="-122"/>
                        </a:rPr>
                        <a:t>8000元</a:t>
                      </a:r>
                      <a:endParaRPr lang="en-US" altLang="en-US" sz="1200" b="0" dirty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3225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dirty="0" err="1">
                          <a:latin typeface="黑体" panose="02010609060101010101" charset="-122"/>
                          <a:ea typeface="黑体" panose="02010609060101010101" charset="-122"/>
                        </a:rPr>
                        <a:t>封二、封三</a:t>
                      </a:r>
                      <a:endParaRPr lang="en-US" altLang="en-US" sz="1200" b="0" dirty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dirty="0">
                          <a:latin typeface="黑体" panose="02010609060101010101" charset="-122"/>
                          <a:ea typeface="黑体" panose="02010609060101010101" charset="-122"/>
                        </a:rPr>
                        <a:t>7000元</a:t>
                      </a:r>
                      <a:endParaRPr lang="en-US" altLang="en-US" sz="1200" b="0" dirty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3219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dirty="0" err="1">
                          <a:latin typeface="黑体" panose="02010609060101010101" charset="-122"/>
                          <a:ea typeface="黑体" panose="02010609060101010101" charset="-122"/>
                        </a:rPr>
                        <a:t>内页（整版</a:t>
                      </a:r>
                      <a:r>
                        <a:rPr lang="en-US" sz="1200" dirty="0">
                          <a:latin typeface="黑体" panose="02010609060101010101" charset="-122"/>
                          <a:ea typeface="黑体" panose="02010609060101010101" charset="-122"/>
                        </a:rPr>
                        <a:t>）</a:t>
                      </a:r>
                      <a:endParaRPr lang="en-US" altLang="en-US" sz="1200" b="0" dirty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dirty="0">
                          <a:latin typeface="黑体" panose="02010609060101010101" charset="-122"/>
                          <a:ea typeface="黑体" panose="02010609060101010101" charset="-122"/>
                        </a:rPr>
                        <a:t>5000元</a:t>
                      </a:r>
                      <a:endParaRPr lang="en-US" altLang="en-US" sz="1200" b="0" dirty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3219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dirty="0">
                          <a:latin typeface="黑体" panose="02010609060101010101" charset="-122"/>
                          <a:ea typeface="黑体" panose="02010609060101010101" charset="-122"/>
                        </a:rPr>
                        <a:t>内页（1/2版）</a:t>
                      </a:r>
                      <a:endParaRPr lang="en-US" altLang="en-US" sz="1200" b="0" dirty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dirty="0">
                          <a:latin typeface="黑体" panose="02010609060101010101" charset="-122"/>
                          <a:ea typeface="黑体" panose="02010609060101010101" charset="-122"/>
                        </a:rPr>
                        <a:t>3000元</a:t>
                      </a:r>
                      <a:endParaRPr lang="en-US" altLang="en-US" sz="1200" b="0" dirty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pSp>
        <p:nvGrpSpPr>
          <p:cNvPr id="45091" name="组合 13"/>
          <p:cNvGrpSpPr/>
          <p:nvPr/>
        </p:nvGrpSpPr>
        <p:grpSpPr>
          <a:xfrm>
            <a:off x="8075613" y="242888"/>
            <a:ext cx="2232025" cy="493712"/>
            <a:chOff x="6804322" y="414908"/>
            <a:chExt cx="1800126" cy="493812"/>
          </a:xfrm>
        </p:grpSpPr>
        <p:sp>
          <p:nvSpPr>
            <p:cNvPr id="20" name="圆角矩形 19"/>
            <p:cNvSpPr/>
            <p:nvPr>
              <p:custDataLst>
                <p:tags r:id="rId3"/>
              </p:custDataLst>
            </p:nvPr>
          </p:nvSpPr>
          <p:spPr>
            <a:xfrm>
              <a:off x="6804322" y="414908"/>
              <a:ext cx="1800126" cy="493812"/>
            </a:xfrm>
            <a:prstGeom prst="roundRect">
              <a:avLst/>
            </a:prstGeom>
            <a:solidFill>
              <a:srgbClr val="D6000F"/>
            </a:solidFill>
            <a:ln>
              <a:solidFill>
                <a:srgbClr val="D60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45093" name="MH_Entry_1">
              <a:hlinkClick r:id="" action="ppaction://noaction"/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6941839" y="485557"/>
              <a:ext cx="1590675" cy="351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二、平面广告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094" name="组合 26"/>
          <p:cNvGrpSpPr/>
          <p:nvPr>
            <p:custDataLst>
              <p:tags r:id="rId5"/>
            </p:custDataLst>
          </p:nvPr>
        </p:nvGrpSpPr>
        <p:grpSpPr>
          <a:xfrm>
            <a:off x="554319" y="5662613"/>
            <a:ext cx="7656995" cy="985837"/>
            <a:chOff x="1569" y="8051"/>
            <a:chExt cx="12060" cy="1552"/>
          </a:xfrm>
        </p:grpSpPr>
        <p:sp>
          <p:nvSpPr>
            <p:cNvPr id="28" name="矩形 27"/>
            <p:cNvSpPr/>
            <p:nvPr>
              <p:custDataLst>
                <p:tags r:id="rId6"/>
              </p:custDataLst>
            </p:nvPr>
          </p:nvSpPr>
          <p:spPr>
            <a:xfrm>
              <a:off x="2511" y="8465"/>
              <a:ext cx="11118" cy="7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noAutofit/>
            </a:bodyPr>
            <a:lstStyle/>
            <a:p>
              <a:pPr algn="l" fontAlgn="base"/>
              <a:r>
                <a:rPr lang="en-US" b="1" strike="noStrike" noProof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   </a:t>
              </a:r>
              <a:r>
                <a:rPr b="1" strike="noStrike" noProof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8</a:t>
              </a:r>
              <a:r>
                <a:rPr lang="en-US" b="1" strike="noStrike" noProof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0,000</a:t>
              </a:r>
              <a:r>
                <a:rPr b="1" strike="noStrike" noProof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多全球读者</a:t>
              </a:r>
              <a:r>
                <a:rPr lang="zh-CN" b="1" strike="noStrike" noProof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，畅销北美、欧洲、亚洲</a:t>
              </a:r>
              <a:endParaRPr lang="zh-CN" b="1" strike="noStrike" noProof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45096" name="图片 28" descr="C:/Users/PC/1V994W2/PycharmProjects/PPT_Background_Generation/pic_temp/1_pic_quater_left_down.png"/>
            <p:cNvPicPr/>
            <p:nvPr>
              <p:custDataLst>
                <p:tags r:id="rId7"/>
              </p:custDataLst>
            </p:nvPr>
          </p:nvPicPr>
          <p:blipFill>
            <a:blip r:embed="rId8" r:link="rId9"/>
            <a:stretch>
              <a:fillRect/>
            </a:stretch>
          </p:blipFill>
          <p:spPr>
            <a:xfrm>
              <a:off x="1902" y="8465"/>
              <a:ext cx="851" cy="7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任意多边形 29"/>
            <p:cNvSpPr/>
            <p:nvPr>
              <p:custDataLst>
                <p:tags r:id="rId10"/>
              </p:custDataLst>
            </p:nvPr>
          </p:nvSpPr>
          <p:spPr>
            <a:xfrm>
              <a:off x="1569" y="8051"/>
              <a:ext cx="1440" cy="1552"/>
            </a:xfrm>
            <a:custGeom>
              <a:avLst/>
              <a:gdLst>
                <a:gd name="connsiteX0" fmla="*/ 577850 w 1072105"/>
                <a:gd name="connsiteY0" fmla="*/ 0 h 1155700"/>
                <a:gd name="connsiteX1" fmla="*/ 1057012 w 1072105"/>
                <a:gd name="connsiteY1" fmla="*/ 254769 h 1155700"/>
                <a:gd name="connsiteX2" fmla="*/ 1072105 w 1072105"/>
                <a:gd name="connsiteY2" fmla="*/ 282575 h 1155700"/>
                <a:gd name="connsiteX3" fmla="*/ 855186 w 1072105"/>
                <a:gd name="connsiteY3" fmla="*/ 282575 h 1155700"/>
                <a:gd name="connsiteX4" fmla="*/ 804912 w 1072105"/>
                <a:gd name="connsiteY4" fmla="*/ 241095 h 1155700"/>
                <a:gd name="connsiteX5" fmla="*/ 577850 w 1072105"/>
                <a:gd name="connsiteY5" fmla="*/ 171737 h 1155700"/>
                <a:gd name="connsiteX6" fmla="*/ 171737 w 1072105"/>
                <a:gd name="connsiteY6" fmla="*/ 577850 h 1155700"/>
                <a:gd name="connsiteX7" fmla="*/ 577850 w 1072105"/>
                <a:gd name="connsiteY7" fmla="*/ 983963 h 1155700"/>
                <a:gd name="connsiteX8" fmla="*/ 804912 w 1072105"/>
                <a:gd name="connsiteY8" fmla="*/ 914605 h 1155700"/>
                <a:gd name="connsiteX9" fmla="*/ 855186 w 1072105"/>
                <a:gd name="connsiteY9" fmla="*/ 873125 h 1155700"/>
                <a:gd name="connsiteX10" fmla="*/ 1072105 w 1072105"/>
                <a:gd name="connsiteY10" fmla="*/ 873125 h 1155700"/>
                <a:gd name="connsiteX11" fmla="*/ 1057012 w 1072105"/>
                <a:gd name="connsiteY11" fmla="*/ 900932 h 1155700"/>
                <a:gd name="connsiteX12" fmla="*/ 577850 w 1072105"/>
                <a:gd name="connsiteY12" fmla="*/ 1155700 h 1155700"/>
                <a:gd name="connsiteX13" fmla="*/ 0 w 1072105"/>
                <a:gd name="connsiteY13" fmla="*/ 577850 h 1155700"/>
                <a:gd name="connsiteX14" fmla="*/ 577850 w 1072105"/>
                <a:gd name="connsiteY14" fmla="*/ 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2105" h="1155700">
                  <a:moveTo>
                    <a:pt x="577850" y="0"/>
                  </a:moveTo>
                  <a:cubicBezTo>
                    <a:pt x="777311" y="0"/>
                    <a:pt x="953169" y="101060"/>
                    <a:pt x="1057012" y="254769"/>
                  </a:cubicBezTo>
                  <a:lnTo>
                    <a:pt x="1072105" y="282575"/>
                  </a:lnTo>
                  <a:lnTo>
                    <a:pt x="855186" y="282575"/>
                  </a:lnTo>
                  <a:lnTo>
                    <a:pt x="804912" y="241095"/>
                  </a:lnTo>
                  <a:cubicBezTo>
                    <a:pt x="740096" y="197306"/>
                    <a:pt x="661959" y="171737"/>
                    <a:pt x="577850" y="171737"/>
                  </a:cubicBezTo>
                  <a:cubicBezTo>
                    <a:pt x="353560" y="171737"/>
                    <a:pt x="171737" y="353560"/>
                    <a:pt x="171737" y="577850"/>
                  </a:cubicBezTo>
                  <a:cubicBezTo>
                    <a:pt x="171737" y="802140"/>
                    <a:pt x="353560" y="983963"/>
                    <a:pt x="577850" y="983963"/>
                  </a:cubicBezTo>
                  <a:cubicBezTo>
                    <a:pt x="661959" y="983963"/>
                    <a:pt x="740096" y="958394"/>
                    <a:pt x="804912" y="914605"/>
                  </a:cubicBezTo>
                  <a:lnTo>
                    <a:pt x="855186" y="873125"/>
                  </a:lnTo>
                  <a:lnTo>
                    <a:pt x="1072105" y="873125"/>
                  </a:lnTo>
                  <a:lnTo>
                    <a:pt x="1057012" y="900932"/>
                  </a:lnTo>
                  <a:cubicBezTo>
                    <a:pt x="953169" y="1054641"/>
                    <a:pt x="777311" y="1155700"/>
                    <a:pt x="577850" y="1155700"/>
                  </a:cubicBezTo>
                  <a:cubicBezTo>
                    <a:pt x="258712" y="1155700"/>
                    <a:pt x="0" y="896988"/>
                    <a:pt x="0" y="577850"/>
                  </a:cubicBezTo>
                  <a:cubicBezTo>
                    <a:pt x="0" y="258712"/>
                    <a:pt x="258712" y="0"/>
                    <a:pt x="577850" y="0"/>
                  </a:cubicBezTo>
                  <a:close/>
                </a:path>
              </a:pathLst>
            </a:custGeom>
            <a:solidFill>
              <a:srgbClr val="D6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121500" rIns="54000" numCol="1" spcCol="0" rtlCol="0" fromWordArt="0" anchor="ctr" anchorCtr="0" forceAA="0" compatLnSpc="1">
              <a:normAutofit/>
            </a:bodyPr>
            <a:lstStyle/>
            <a:p>
              <a:pPr lvl="0" algn="ctr" fontAlgn="base">
                <a:lnSpc>
                  <a:spcPct val="120000"/>
                </a:lnSpc>
                <a:buClrTx/>
                <a:buSzTx/>
                <a:buFontTx/>
              </a:pPr>
              <a:endParaRPr lang="zh-CN" altLang="en-US" sz="1350" dirty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" name="图片 3" descr="微信图片_202212011558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2765" y="4474845"/>
            <a:ext cx="1098550" cy="1088390"/>
          </a:xfrm>
          <a:prstGeom prst="rect">
            <a:avLst/>
          </a:prstGeom>
        </p:spPr>
      </p:pic>
      <p:pic>
        <p:nvPicPr>
          <p:cNvPr id="8" name="图片 7" descr="协会logo 描边白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  <p:pic>
        <p:nvPicPr>
          <p:cNvPr id="21513" name="图片 1" descr="18、19两天的水印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521315" y="215900"/>
            <a:ext cx="1374140" cy="836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/>
          <a:srcRect t="263" r="1495" b="347"/>
          <a:stretch>
            <a:fillRect/>
          </a:stretch>
        </p:blipFill>
        <p:spPr>
          <a:xfrm>
            <a:off x="765810" y="1009650"/>
            <a:ext cx="3346450" cy="45535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矩形 8"/>
          <p:cNvSpPr/>
          <p:nvPr>
            <p:custDataLst>
              <p:tags r:id="rId1"/>
            </p:custDataLst>
          </p:nvPr>
        </p:nvSpPr>
        <p:spPr>
          <a:xfrm>
            <a:off x="5810250" y="1089025"/>
            <a:ext cx="3538538" cy="8115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挂绳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  价格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：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￥</a:t>
            </a:r>
            <a:r>
              <a:rPr lang="en-US" altLang="zh-CN" sz="1600" dirty="0" smtClean="0">
                <a:latin typeface="黑体" panose="02010609060101010101" charset="-122"/>
                <a:ea typeface="黑体" panose="02010609060101010101" charset="-122"/>
              </a:rPr>
              <a:t>100000(</a:t>
            </a:r>
            <a:r>
              <a:rPr lang="zh-CN" sz="1600" dirty="0" smtClean="0">
                <a:latin typeface="黑体" panose="02010609060101010101" charset="-122"/>
                <a:ea typeface="黑体" panose="02010609060101010101" charset="-122"/>
              </a:rPr>
              <a:t>独家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)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9160" name="Picture 2" descr="E:\公司事务\标识\LOGO-中铸协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08213" y="242888"/>
            <a:ext cx="1800225" cy="314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162" name="组合 24"/>
          <p:cNvGrpSpPr/>
          <p:nvPr/>
        </p:nvGrpSpPr>
        <p:grpSpPr>
          <a:xfrm>
            <a:off x="2208213" y="2129473"/>
            <a:ext cx="2188210" cy="3101022"/>
            <a:chOff x="2535" y="3641"/>
            <a:chExt cx="3446" cy="4883"/>
          </a:xfrm>
        </p:grpSpPr>
        <p:pic>
          <p:nvPicPr>
            <p:cNvPr id="24" name="图片 23" descr="代表证背面8.6-12.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5" y="3641"/>
              <a:ext cx="3446" cy="4832"/>
            </a:xfrm>
            <a:prstGeom prst="roundRect">
              <a:avLst/>
            </a:prstGeom>
          </p:spPr>
        </p:pic>
        <p:sp>
          <p:nvSpPr>
            <p:cNvPr id="8" name="圆角矩形 7"/>
            <p:cNvSpPr/>
            <p:nvPr/>
          </p:nvSpPr>
          <p:spPr>
            <a:xfrm>
              <a:off x="2535" y="5245"/>
              <a:ext cx="3445" cy="3279"/>
            </a:xfrm>
            <a:prstGeom prst="roundRect">
              <a:avLst/>
            </a:prstGeom>
            <a:solidFill>
              <a:schemeClr val="accent4"/>
            </a:solidFill>
            <a:ln w="349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trike="noStrike" noProof="1"/>
                <a:t>广告位</a:t>
              </a:r>
              <a:endParaRPr lang="zh-CN" altLang="en-US" strike="noStrike" noProof="1"/>
            </a:p>
          </p:txBody>
        </p:sp>
      </p:grpSp>
      <p:sp>
        <p:nvSpPr>
          <p:cNvPr id="49165" name="矩形 21"/>
          <p:cNvSpPr/>
          <p:nvPr>
            <p:custDataLst>
              <p:tags r:id="rId5"/>
            </p:custDataLst>
          </p:nvPr>
        </p:nvSpPr>
        <p:spPr>
          <a:xfrm>
            <a:off x="1957388" y="1089025"/>
            <a:ext cx="3541712" cy="8115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证件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  价格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：￥</a:t>
            </a:r>
            <a:r>
              <a:rPr lang="en-US" altLang="zh-CN" sz="1600" dirty="0" smtClean="0">
                <a:latin typeface="黑体" panose="02010609060101010101" charset="-122"/>
                <a:ea typeface="黑体" panose="02010609060101010101" charset="-122"/>
              </a:rPr>
              <a:t>150,000(</a:t>
            </a:r>
            <a:r>
              <a:rPr lang="zh-CN" sz="1600" dirty="0" smtClean="0">
                <a:latin typeface="黑体" panose="02010609060101010101" charset="-122"/>
                <a:ea typeface="黑体" panose="02010609060101010101" charset="-122"/>
              </a:rPr>
              <a:t>独家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) 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  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9166" name="组合 13"/>
          <p:cNvGrpSpPr/>
          <p:nvPr/>
        </p:nvGrpSpPr>
        <p:grpSpPr>
          <a:xfrm>
            <a:off x="8075613" y="242888"/>
            <a:ext cx="2232025" cy="493712"/>
            <a:chOff x="6804322" y="414908"/>
            <a:chExt cx="1800126" cy="493812"/>
          </a:xfrm>
        </p:grpSpPr>
        <p:sp>
          <p:nvSpPr>
            <p:cNvPr id="14" name="圆角矩形 13"/>
            <p:cNvSpPr/>
            <p:nvPr>
              <p:custDataLst>
                <p:tags r:id="rId6"/>
              </p:custDataLst>
            </p:nvPr>
          </p:nvSpPr>
          <p:spPr>
            <a:xfrm>
              <a:off x="6804322" y="414908"/>
              <a:ext cx="1800126" cy="493812"/>
            </a:xfrm>
            <a:prstGeom prst="roundRect">
              <a:avLst/>
            </a:prstGeom>
            <a:solidFill>
              <a:srgbClr val="D6000F"/>
            </a:solidFill>
            <a:ln>
              <a:solidFill>
                <a:srgbClr val="D60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49168" name="MH_Entry_1">
              <a:hlinkClick r:id="" action="ppaction://noaction"/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6941839" y="485557"/>
              <a:ext cx="1590675" cy="351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三、商业广告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169" name="组合 20"/>
          <p:cNvGrpSpPr/>
          <p:nvPr>
            <p:custDataLst>
              <p:tags r:id="rId8"/>
            </p:custDataLst>
          </p:nvPr>
        </p:nvGrpSpPr>
        <p:grpSpPr>
          <a:xfrm>
            <a:off x="1043305" y="5506403"/>
            <a:ext cx="4521835" cy="985837"/>
            <a:chOff x="1569" y="8051"/>
            <a:chExt cx="7123" cy="1552"/>
          </a:xfrm>
        </p:grpSpPr>
        <p:sp>
          <p:nvSpPr>
            <p:cNvPr id="23" name="矩形 22"/>
            <p:cNvSpPr/>
            <p:nvPr>
              <p:custDataLst>
                <p:tags r:id="rId9"/>
              </p:custDataLst>
            </p:nvPr>
          </p:nvSpPr>
          <p:spPr>
            <a:xfrm>
              <a:off x="2618" y="8489"/>
              <a:ext cx="6074" cy="7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 fontAlgn="base"/>
              <a:r>
                <a:rPr lang="zh-CN" sz="2400" b="1" strike="noStrike" noProof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所有到场观众及参展商佩戴</a:t>
              </a:r>
              <a:endParaRPr lang="zh-CN" sz="2400" b="1" strike="noStrike" noProof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49171" name="图片 39" descr="C:/Users/PC/1V994W2/PycharmProjects/PPT_Background_Generation/pic_temp/1_pic_quater_left_down.png"/>
            <p:cNvPicPr/>
            <p:nvPr>
              <p:custDataLst>
                <p:tags r:id="rId10"/>
              </p:custDataLst>
            </p:nvPr>
          </p:nvPicPr>
          <p:blipFill>
            <a:blip r:embed="rId11" r:link="rId12"/>
            <a:stretch>
              <a:fillRect/>
            </a:stretch>
          </p:blipFill>
          <p:spPr>
            <a:xfrm>
              <a:off x="1902" y="8465"/>
              <a:ext cx="851" cy="7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任意多边形 40"/>
            <p:cNvSpPr/>
            <p:nvPr>
              <p:custDataLst>
                <p:tags r:id="rId13"/>
              </p:custDataLst>
            </p:nvPr>
          </p:nvSpPr>
          <p:spPr>
            <a:xfrm>
              <a:off x="1569" y="8051"/>
              <a:ext cx="1440" cy="1552"/>
            </a:xfrm>
            <a:custGeom>
              <a:avLst/>
              <a:gdLst>
                <a:gd name="connsiteX0" fmla="*/ 577850 w 1072105"/>
                <a:gd name="connsiteY0" fmla="*/ 0 h 1155700"/>
                <a:gd name="connsiteX1" fmla="*/ 1057012 w 1072105"/>
                <a:gd name="connsiteY1" fmla="*/ 254769 h 1155700"/>
                <a:gd name="connsiteX2" fmla="*/ 1072105 w 1072105"/>
                <a:gd name="connsiteY2" fmla="*/ 282575 h 1155700"/>
                <a:gd name="connsiteX3" fmla="*/ 855186 w 1072105"/>
                <a:gd name="connsiteY3" fmla="*/ 282575 h 1155700"/>
                <a:gd name="connsiteX4" fmla="*/ 804912 w 1072105"/>
                <a:gd name="connsiteY4" fmla="*/ 241095 h 1155700"/>
                <a:gd name="connsiteX5" fmla="*/ 577850 w 1072105"/>
                <a:gd name="connsiteY5" fmla="*/ 171737 h 1155700"/>
                <a:gd name="connsiteX6" fmla="*/ 171737 w 1072105"/>
                <a:gd name="connsiteY6" fmla="*/ 577850 h 1155700"/>
                <a:gd name="connsiteX7" fmla="*/ 577850 w 1072105"/>
                <a:gd name="connsiteY7" fmla="*/ 983963 h 1155700"/>
                <a:gd name="connsiteX8" fmla="*/ 804912 w 1072105"/>
                <a:gd name="connsiteY8" fmla="*/ 914605 h 1155700"/>
                <a:gd name="connsiteX9" fmla="*/ 855186 w 1072105"/>
                <a:gd name="connsiteY9" fmla="*/ 873125 h 1155700"/>
                <a:gd name="connsiteX10" fmla="*/ 1072105 w 1072105"/>
                <a:gd name="connsiteY10" fmla="*/ 873125 h 1155700"/>
                <a:gd name="connsiteX11" fmla="*/ 1057012 w 1072105"/>
                <a:gd name="connsiteY11" fmla="*/ 900932 h 1155700"/>
                <a:gd name="connsiteX12" fmla="*/ 577850 w 1072105"/>
                <a:gd name="connsiteY12" fmla="*/ 1155700 h 1155700"/>
                <a:gd name="connsiteX13" fmla="*/ 0 w 1072105"/>
                <a:gd name="connsiteY13" fmla="*/ 577850 h 1155700"/>
                <a:gd name="connsiteX14" fmla="*/ 577850 w 1072105"/>
                <a:gd name="connsiteY14" fmla="*/ 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2105" h="1155700">
                  <a:moveTo>
                    <a:pt x="577850" y="0"/>
                  </a:moveTo>
                  <a:cubicBezTo>
                    <a:pt x="777311" y="0"/>
                    <a:pt x="953169" y="101060"/>
                    <a:pt x="1057012" y="254769"/>
                  </a:cubicBezTo>
                  <a:lnTo>
                    <a:pt x="1072105" y="282575"/>
                  </a:lnTo>
                  <a:lnTo>
                    <a:pt x="855186" y="282575"/>
                  </a:lnTo>
                  <a:lnTo>
                    <a:pt x="804912" y="241095"/>
                  </a:lnTo>
                  <a:cubicBezTo>
                    <a:pt x="740096" y="197306"/>
                    <a:pt x="661959" y="171737"/>
                    <a:pt x="577850" y="171737"/>
                  </a:cubicBezTo>
                  <a:cubicBezTo>
                    <a:pt x="353560" y="171737"/>
                    <a:pt x="171737" y="353560"/>
                    <a:pt x="171737" y="577850"/>
                  </a:cubicBezTo>
                  <a:cubicBezTo>
                    <a:pt x="171737" y="802140"/>
                    <a:pt x="353560" y="983963"/>
                    <a:pt x="577850" y="983963"/>
                  </a:cubicBezTo>
                  <a:cubicBezTo>
                    <a:pt x="661959" y="983963"/>
                    <a:pt x="740096" y="958394"/>
                    <a:pt x="804912" y="914605"/>
                  </a:cubicBezTo>
                  <a:lnTo>
                    <a:pt x="855186" y="873125"/>
                  </a:lnTo>
                  <a:lnTo>
                    <a:pt x="1072105" y="873125"/>
                  </a:lnTo>
                  <a:lnTo>
                    <a:pt x="1057012" y="900932"/>
                  </a:lnTo>
                  <a:cubicBezTo>
                    <a:pt x="953169" y="1054641"/>
                    <a:pt x="777311" y="1155700"/>
                    <a:pt x="577850" y="1155700"/>
                  </a:cubicBezTo>
                  <a:cubicBezTo>
                    <a:pt x="258712" y="1155700"/>
                    <a:pt x="0" y="896988"/>
                    <a:pt x="0" y="577850"/>
                  </a:cubicBezTo>
                  <a:cubicBezTo>
                    <a:pt x="0" y="258712"/>
                    <a:pt x="258712" y="0"/>
                    <a:pt x="577850" y="0"/>
                  </a:cubicBezTo>
                  <a:close/>
                </a:path>
              </a:pathLst>
            </a:custGeom>
            <a:solidFill>
              <a:srgbClr val="D6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121500" rIns="54000" numCol="1" spcCol="0" rtlCol="0" fromWordArt="0" anchor="ctr" anchorCtr="0" forceAA="0" compatLnSpc="1">
              <a:normAutofit/>
            </a:bodyPr>
            <a:lstStyle/>
            <a:p>
              <a:pPr lvl="0" algn="ctr" fontAlgn="base">
                <a:lnSpc>
                  <a:spcPct val="120000"/>
                </a:lnSpc>
                <a:buClrTx/>
                <a:buSzTx/>
                <a:buFontTx/>
              </a:pPr>
              <a:endParaRPr lang="zh-CN" altLang="en-US" sz="1350" dirty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9173" name="图片 26" descr="0e730abbabf79040cfd5602b4821c1d"/>
          <p:cNvPicPr>
            <a:picLocks noChangeAspect="1"/>
          </p:cNvPicPr>
          <p:nvPr/>
        </p:nvPicPr>
        <p:blipFill>
          <a:blip r:embed="rId14"/>
          <a:srcRect l="2249"/>
          <a:stretch>
            <a:fillRect/>
          </a:stretch>
        </p:blipFill>
        <p:spPr>
          <a:xfrm>
            <a:off x="5907405" y="2152650"/>
            <a:ext cx="3907155" cy="304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协会logo 描边白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  <p:pic>
        <p:nvPicPr>
          <p:cNvPr id="21513" name="图片 1" descr="18、19两天的水印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521315" y="215900"/>
            <a:ext cx="1374140" cy="836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65030" y="1925320"/>
            <a:ext cx="1239520" cy="3272790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矩形 6"/>
          <p:cNvSpPr/>
          <p:nvPr>
            <p:custDataLst>
              <p:tags r:id="rId1"/>
            </p:custDataLst>
          </p:nvPr>
        </p:nvSpPr>
        <p:spPr>
          <a:xfrm>
            <a:off x="2206625" y="1182053"/>
            <a:ext cx="3468688" cy="824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手提袋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 价格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：￥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100,000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ts val="2600"/>
              </a:lnSpc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   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7113" name="组合 13"/>
          <p:cNvGrpSpPr/>
          <p:nvPr/>
        </p:nvGrpSpPr>
        <p:grpSpPr>
          <a:xfrm>
            <a:off x="8075613" y="242888"/>
            <a:ext cx="2232025" cy="493712"/>
            <a:chOff x="6804322" y="414908"/>
            <a:chExt cx="1800126" cy="493812"/>
          </a:xfrm>
        </p:grpSpPr>
        <p:sp>
          <p:nvSpPr>
            <p:cNvPr id="20" name="圆角矩形 19"/>
            <p:cNvSpPr/>
            <p:nvPr>
              <p:custDataLst>
                <p:tags r:id="rId2"/>
              </p:custDataLst>
            </p:nvPr>
          </p:nvSpPr>
          <p:spPr>
            <a:xfrm>
              <a:off x="6804322" y="414908"/>
              <a:ext cx="1800126" cy="493812"/>
            </a:xfrm>
            <a:prstGeom prst="roundRect">
              <a:avLst/>
            </a:prstGeom>
            <a:solidFill>
              <a:srgbClr val="D6000F"/>
            </a:solidFill>
            <a:ln>
              <a:solidFill>
                <a:srgbClr val="D60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47115" name="MH_Entry_1">
              <a:hlinkClick r:id="" action="ppaction://noaction"/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6941839" y="485557"/>
              <a:ext cx="1590675" cy="351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三、商业广告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119" name="组合 37"/>
          <p:cNvGrpSpPr/>
          <p:nvPr>
            <p:custDataLst>
              <p:tags r:id="rId4"/>
            </p:custDataLst>
          </p:nvPr>
        </p:nvGrpSpPr>
        <p:grpSpPr>
          <a:xfrm>
            <a:off x="894080" y="5115878"/>
            <a:ext cx="8104696" cy="985837"/>
            <a:chOff x="1569" y="8051"/>
            <a:chExt cx="12764" cy="1552"/>
          </a:xfrm>
        </p:grpSpPr>
        <p:sp>
          <p:nvSpPr>
            <p:cNvPr id="39" name="矩形 38"/>
            <p:cNvSpPr/>
            <p:nvPr>
              <p:custDataLst>
                <p:tags r:id="rId5"/>
              </p:custDataLst>
            </p:nvPr>
          </p:nvSpPr>
          <p:spPr>
            <a:xfrm>
              <a:off x="3198" y="8465"/>
              <a:ext cx="11135" cy="7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l" fontAlgn="base"/>
              <a:r>
                <a:rPr lang="zh-CN" sz="2400" b="1" strike="noStrike" noProof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手提袋放置在观众登录处，</a:t>
              </a:r>
              <a:r>
                <a:rPr lang="en-US" altLang="zh-CN" sz="2400" b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sym typeface="+mn-ea"/>
                </a:rPr>
                <a:t>U</a:t>
              </a:r>
              <a:r>
                <a:rPr lang="zh-CN" altLang="en-US" sz="2400" b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sym typeface="+mn-ea"/>
                </a:rPr>
                <a:t>盘存放会刊分发给观众</a:t>
              </a:r>
              <a:endParaRPr lang="zh-CN" sz="2400" b="1" strike="noStrike" noProof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47121" name="图片 39" descr="C:/Users/PC/1V994W2/PycharmProjects/PPT_Background_Generation/pic_temp/1_pic_quater_left_down.png"/>
            <p:cNvPicPr/>
            <p:nvPr>
              <p:custDataLst>
                <p:tags r:id="rId6"/>
              </p:custDataLst>
            </p:nvPr>
          </p:nvPicPr>
          <p:blipFill>
            <a:blip r:embed="rId7" r:link="rId8"/>
            <a:stretch>
              <a:fillRect/>
            </a:stretch>
          </p:blipFill>
          <p:spPr>
            <a:xfrm>
              <a:off x="1902" y="8465"/>
              <a:ext cx="851" cy="7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任意多边形 40"/>
            <p:cNvSpPr/>
            <p:nvPr>
              <p:custDataLst>
                <p:tags r:id="rId9"/>
              </p:custDataLst>
            </p:nvPr>
          </p:nvSpPr>
          <p:spPr>
            <a:xfrm>
              <a:off x="1569" y="8051"/>
              <a:ext cx="1440" cy="1552"/>
            </a:xfrm>
            <a:custGeom>
              <a:avLst/>
              <a:gdLst>
                <a:gd name="connsiteX0" fmla="*/ 577850 w 1072105"/>
                <a:gd name="connsiteY0" fmla="*/ 0 h 1155700"/>
                <a:gd name="connsiteX1" fmla="*/ 1057012 w 1072105"/>
                <a:gd name="connsiteY1" fmla="*/ 254769 h 1155700"/>
                <a:gd name="connsiteX2" fmla="*/ 1072105 w 1072105"/>
                <a:gd name="connsiteY2" fmla="*/ 282575 h 1155700"/>
                <a:gd name="connsiteX3" fmla="*/ 855186 w 1072105"/>
                <a:gd name="connsiteY3" fmla="*/ 282575 h 1155700"/>
                <a:gd name="connsiteX4" fmla="*/ 804912 w 1072105"/>
                <a:gd name="connsiteY4" fmla="*/ 241095 h 1155700"/>
                <a:gd name="connsiteX5" fmla="*/ 577850 w 1072105"/>
                <a:gd name="connsiteY5" fmla="*/ 171737 h 1155700"/>
                <a:gd name="connsiteX6" fmla="*/ 171737 w 1072105"/>
                <a:gd name="connsiteY6" fmla="*/ 577850 h 1155700"/>
                <a:gd name="connsiteX7" fmla="*/ 577850 w 1072105"/>
                <a:gd name="connsiteY7" fmla="*/ 983963 h 1155700"/>
                <a:gd name="connsiteX8" fmla="*/ 804912 w 1072105"/>
                <a:gd name="connsiteY8" fmla="*/ 914605 h 1155700"/>
                <a:gd name="connsiteX9" fmla="*/ 855186 w 1072105"/>
                <a:gd name="connsiteY9" fmla="*/ 873125 h 1155700"/>
                <a:gd name="connsiteX10" fmla="*/ 1072105 w 1072105"/>
                <a:gd name="connsiteY10" fmla="*/ 873125 h 1155700"/>
                <a:gd name="connsiteX11" fmla="*/ 1057012 w 1072105"/>
                <a:gd name="connsiteY11" fmla="*/ 900932 h 1155700"/>
                <a:gd name="connsiteX12" fmla="*/ 577850 w 1072105"/>
                <a:gd name="connsiteY12" fmla="*/ 1155700 h 1155700"/>
                <a:gd name="connsiteX13" fmla="*/ 0 w 1072105"/>
                <a:gd name="connsiteY13" fmla="*/ 577850 h 1155700"/>
                <a:gd name="connsiteX14" fmla="*/ 577850 w 1072105"/>
                <a:gd name="connsiteY14" fmla="*/ 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2105" h="1155700">
                  <a:moveTo>
                    <a:pt x="577850" y="0"/>
                  </a:moveTo>
                  <a:cubicBezTo>
                    <a:pt x="777311" y="0"/>
                    <a:pt x="953169" y="101060"/>
                    <a:pt x="1057012" y="254769"/>
                  </a:cubicBezTo>
                  <a:lnTo>
                    <a:pt x="1072105" y="282575"/>
                  </a:lnTo>
                  <a:lnTo>
                    <a:pt x="855186" y="282575"/>
                  </a:lnTo>
                  <a:lnTo>
                    <a:pt x="804912" y="241095"/>
                  </a:lnTo>
                  <a:cubicBezTo>
                    <a:pt x="740096" y="197306"/>
                    <a:pt x="661959" y="171737"/>
                    <a:pt x="577850" y="171737"/>
                  </a:cubicBezTo>
                  <a:cubicBezTo>
                    <a:pt x="353560" y="171737"/>
                    <a:pt x="171737" y="353560"/>
                    <a:pt x="171737" y="577850"/>
                  </a:cubicBezTo>
                  <a:cubicBezTo>
                    <a:pt x="171737" y="802140"/>
                    <a:pt x="353560" y="983963"/>
                    <a:pt x="577850" y="983963"/>
                  </a:cubicBezTo>
                  <a:cubicBezTo>
                    <a:pt x="661959" y="983963"/>
                    <a:pt x="740096" y="958394"/>
                    <a:pt x="804912" y="914605"/>
                  </a:cubicBezTo>
                  <a:lnTo>
                    <a:pt x="855186" y="873125"/>
                  </a:lnTo>
                  <a:lnTo>
                    <a:pt x="1072105" y="873125"/>
                  </a:lnTo>
                  <a:lnTo>
                    <a:pt x="1057012" y="900932"/>
                  </a:lnTo>
                  <a:cubicBezTo>
                    <a:pt x="953169" y="1054641"/>
                    <a:pt x="777311" y="1155700"/>
                    <a:pt x="577850" y="1155700"/>
                  </a:cubicBezTo>
                  <a:cubicBezTo>
                    <a:pt x="258712" y="1155700"/>
                    <a:pt x="0" y="896988"/>
                    <a:pt x="0" y="577850"/>
                  </a:cubicBezTo>
                  <a:cubicBezTo>
                    <a:pt x="0" y="258712"/>
                    <a:pt x="258712" y="0"/>
                    <a:pt x="577850" y="0"/>
                  </a:cubicBezTo>
                  <a:close/>
                </a:path>
              </a:pathLst>
            </a:custGeom>
            <a:solidFill>
              <a:srgbClr val="D6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121500" rIns="54000" numCol="1" spcCol="0" rtlCol="0" fromWordArt="0" anchor="ctr" anchorCtr="0" forceAA="0" compatLnSpc="1">
              <a:normAutofit/>
            </a:bodyPr>
            <a:lstStyle/>
            <a:p>
              <a:pPr lvl="0" algn="ctr" fontAlgn="base">
                <a:lnSpc>
                  <a:spcPct val="120000"/>
                </a:lnSpc>
                <a:buClrTx/>
                <a:buSzTx/>
                <a:buFontTx/>
              </a:pPr>
              <a:endParaRPr lang="zh-CN" altLang="en-US" sz="1350" dirty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图片 7" descr="协会logo 描边白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  <p:pic>
        <p:nvPicPr>
          <p:cNvPr id="21513" name="图片 1" descr="18、19两天的水印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521315" y="215900"/>
            <a:ext cx="1374140" cy="836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44750" y="2007870"/>
            <a:ext cx="2630805" cy="27451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4890" y="1732915"/>
            <a:ext cx="4086225" cy="33121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04890" y="4244340"/>
            <a:ext cx="1264920" cy="800100"/>
          </a:xfrm>
          <a:prstGeom prst="rect">
            <a:avLst/>
          </a:prstGeom>
        </p:spPr>
      </p:pic>
      <p:sp>
        <p:nvSpPr>
          <p:cNvPr id="9" name="矩形 6"/>
          <p:cNvSpPr/>
          <p:nvPr>
            <p:custDataLst>
              <p:tags r:id="rId17"/>
            </p:custDataLst>
          </p:nvPr>
        </p:nvSpPr>
        <p:spPr>
          <a:xfrm>
            <a:off x="6414135" y="1182053"/>
            <a:ext cx="3468688" cy="8115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latin typeface="黑体" panose="02010609060101010101" charset="-122"/>
                <a:ea typeface="黑体" panose="02010609060101010101" charset="-122"/>
              </a:rPr>
              <a:t>U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盘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1600" dirty="0" smtClean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sym typeface="+mn-ea"/>
              </a:rPr>
              <a:t>价格</a:t>
            </a:r>
            <a:r>
              <a:rPr lang="zh-CN" altLang="en-US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sym typeface="+mn-ea"/>
              </a:rPr>
              <a:t>：￥</a:t>
            </a:r>
            <a:r>
              <a:rPr lang="en-US" altLang="zh-CN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sym typeface="+mn-ea"/>
              </a:rPr>
              <a:t>30,000(500</a:t>
            </a:r>
            <a:r>
              <a:rPr lang="zh-CN" altLang="en-US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sym typeface="+mn-ea"/>
              </a:rPr>
              <a:t>个</a:t>
            </a:r>
            <a:r>
              <a:rPr lang="en-US" altLang="zh-CN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sym typeface="+mn-ea"/>
              </a:rPr>
              <a:t>)</a:t>
            </a:r>
            <a:endParaRPr lang="en-US" altLang="zh-CN" sz="1600" dirty="0"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   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7" name="矩形 12"/>
          <p:cNvSpPr/>
          <p:nvPr>
            <p:custDataLst>
              <p:tags r:id="rId1"/>
            </p:custDataLst>
          </p:nvPr>
        </p:nvSpPr>
        <p:spPr>
          <a:xfrm>
            <a:off x="5951538" y="981075"/>
            <a:ext cx="4392612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雨伞</a:t>
            </a:r>
            <a:r>
              <a:rPr lang="en-US" altLang="zh-CN" sz="1600" dirty="0" smtClean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1600" dirty="0" smtClean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 价格</a:t>
            </a:r>
            <a:r>
              <a:rPr lang="zh-CN" altLang="en-US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：￥</a:t>
            </a:r>
            <a:r>
              <a:rPr lang="en-US" altLang="zh-CN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en-US" altLang="zh-CN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0,000(500</a:t>
            </a:r>
            <a:r>
              <a:rPr lang="zh-CN" altLang="en-US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个起</a:t>
            </a:r>
            <a:r>
              <a:rPr lang="en-US" altLang="zh-CN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)</a:t>
            </a:r>
            <a:endParaRPr lang="en-US" altLang="zh-CN" sz="1600" dirty="0"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1209" name="矩形 22"/>
          <p:cNvSpPr/>
          <p:nvPr>
            <p:custDataLst>
              <p:tags r:id="rId2"/>
            </p:custDataLst>
          </p:nvPr>
        </p:nvSpPr>
        <p:spPr>
          <a:xfrm>
            <a:off x="1992313" y="981075"/>
            <a:ext cx="3983037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sz="2000" b="1" dirty="0">
                <a:latin typeface="黑体" panose="02010609060101010101" charset="-122"/>
                <a:ea typeface="黑体" panose="02010609060101010101" charset="-122"/>
              </a:rPr>
              <a:t>保温杯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1600" dirty="0" smtClean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价格</a:t>
            </a:r>
            <a:r>
              <a:rPr lang="zh-CN" altLang="en-US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：￥</a:t>
            </a:r>
            <a:r>
              <a:rPr lang="en-US" altLang="zh-CN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30</a:t>
            </a:r>
            <a:r>
              <a:rPr lang="zh-CN" altLang="en-US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en-US" altLang="zh-CN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000(500</a:t>
            </a:r>
            <a:r>
              <a:rPr lang="zh-CN" altLang="en-US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个</a:t>
            </a:r>
            <a:r>
              <a:rPr lang="en-US" altLang="zh-CN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)</a:t>
            </a:r>
            <a:endParaRPr lang="en-US" altLang="zh-CN" sz="1600" dirty="0"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1214" name="组合 13"/>
          <p:cNvGrpSpPr/>
          <p:nvPr/>
        </p:nvGrpSpPr>
        <p:grpSpPr>
          <a:xfrm>
            <a:off x="8075613" y="242888"/>
            <a:ext cx="2232025" cy="493712"/>
            <a:chOff x="6804322" y="414908"/>
            <a:chExt cx="1800126" cy="493812"/>
          </a:xfrm>
        </p:grpSpPr>
        <p:sp>
          <p:nvSpPr>
            <p:cNvPr id="12" name="圆角矩形 11"/>
            <p:cNvSpPr/>
            <p:nvPr>
              <p:custDataLst>
                <p:tags r:id="rId3"/>
              </p:custDataLst>
            </p:nvPr>
          </p:nvSpPr>
          <p:spPr>
            <a:xfrm>
              <a:off x="6804322" y="414908"/>
              <a:ext cx="1800126" cy="493812"/>
            </a:xfrm>
            <a:prstGeom prst="roundRect">
              <a:avLst/>
            </a:prstGeom>
            <a:solidFill>
              <a:srgbClr val="D6000F"/>
            </a:solidFill>
            <a:ln>
              <a:solidFill>
                <a:srgbClr val="D60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51216" name="MH_Entry_1">
              <a:hlinkClick r:id="" action="ppaction://noaction"/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6941839" y="485557"/>
              <a:ext cx="1590675" cy="351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三、商业广告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217" name="组合 21"/>
          <p:cNvGrpSpPr/>
          <p:nvPr>
            <p:custDataLst>
              <p:tags r:id="rId5"/>
            </p:custDataLst>
          </p:nvPr>
        </p:nvGrpSpPr>
        <p:grpSpPr>
          <a:xfrm>
            <a:off x="879475" y="5222240"/>
            <a:ext cx="7649799" cy="984250"/>
            <a:chOff x="1569" y="8051"/>
            <a:chExt cx="12048" cy="1552"/>
          </a:xfrm>
        </p:grpSpPr>
        <p:sp>
          <p:nvSpPr>
            <p:cNvPr id="24" name="矩形 23"/>
            <p:cNvSpPr/>
            <p:nvPr>
              <p:custDataLst>
                <p:tags r:id="rId6"/>
              </p:custDataLst>
            </p:nvPr>
          </p:nvSpPr>
          <p:spPr>
            <a:xfrm>
              <a:off x="3197" y="8514"/>
              <a:ext cx="10420" cy="7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l" fontAlgn="base"/>
              <a:r>
                <a:rPr lang="zh-CN" sz="2400" b="1" strike="noStrike" noProof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作为采购商礼品及专业观众礼品使用</a:t>
              </a:r>
              <a:endParaRPr lang="zh-CN" sz="2400" b="1" strike="noStrike" noProof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51219" name="图片 39" descr="C:/Users/PC/1V994W2/PycharmProjects/PPT_Background_Generation/pic_temp/1_pic_quater_left_down.png"/>
            <p:cNvPicPr/>
            <p:nvPr>
              <p:custDataLst>
                <p:tags r:id="rId7"/>
              </p:custDataLst>
            </p:nvPr>
          </p:nvPicPr>
          <p:blipFill>
            <a:blip r:embed="rId8" r:link="rId9"/>
            <a:stretch>
              <a:fillRect/>
            </a:stretch>
          </p:blipFill>
          <p:spPr>
            <a:xfrm>
              <a:off x="1976" y="8487"/>
              <a:ext cx="851" cy="7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任意多边形 40"/>
            <p:cNvSpPr/>
            <p:nvPr>
              <p:custDataLst>
                <p:tags r:id="rId10"/>
              </p:custDataLst>
            </p:nvPr>
          </p:nvSpPr>
          <p:spPr>
            <a:xfrm>
              <a:off x="1569" y="8051"/>
              <a:ext cx="1440" cy="1552"/>
            </a:xfrm>
            <a:custGeom>
              <a:avLst/>
              <a:gdLst>
                <a:gd name="connsiteX0" fmla="*/ 577850 w 1072105"/>
                <a:gd name="connsiteY0" fmla="*/ 0 h 1155700"/>
                <a:gd name="connsiteX1" fmla="*/ 1057012 w 1072105"/>
                <a:gd name="connsiteY1" fmla="*/ 254769 h 1155700"/>
                <a:gd name="connsiteX2" fmla="*/ 1072105 w 1072105"/>
                <a:gd name="connsiteY2" fmla="*/ 282575 h 1155700"/>
                <a:gd name="connsiteX3" fmla="*/ 855186 w 1072105"/>
                <a:gd name="connsiteY3" fmla="*/ 282575 h 1155700"/>
                <a:gd name="connsiteX4" fmla="*/ 804912 w 1072105"/>
                <a:gd name="connsiteY4" fmla="*/ 241095 h 1155700"/>
                <a:gd name="connsiteX5" fmla="*/ 577850 w 1072105"/>
                <a:gd name="connsiteY5" fmla="*/ 171737 h 1155700"/>
                <a:gd name="connsiteX6" fmla="*/ 171737 w 1072105"/>
                <a:gd name="connsiteY6" fmla="*/ 577850 h 1155700"/>
                <a:gd name="connsiteX7" fmla="*/ 577850 w 1072105"/>
                <a:gd name="connsiteY7" fmla="*/ 983963 h 1155700"/>
                <a:gd name="connsiteX8" fmla="*/ 804912 w 1072105"/>
                <a:gd name="connsiteY8" fmla="*/ 914605 h 1155700"/>
                <a:gd name="connsiteX9" fmla="*/ 855186 w 1072105"/>
                <a:gd name="connsiteY9" fmla="*/ 873125 h 1155700"/>
                <a:gd name="connsiteX10" fmla="*/ 1072105 w 1072105"/>
                <a:gd name="connsiteY10" fmla="*/ 873125 h 1155700"/>
                <a:gd name="connsiteX11" fmla="*/ 1057012 w 1072105"/>
                <a:gd name="connsiteY11" fmla="*/ 900932 h 1155700"/>
                <a:gd name="connsiteX12" fmla="*/ 577850 w 1072105"/>
                <a:gd name="connsiteY12" fmla="*/ 1155700 h 1155700"/>
                <a:gd name="connsiteX13" fmla="*/ 0 w 1072105"/>
                <a:gd name="connsiteY13" fmla="*/ 577850 h 1155700"/>
                <a:gd name="connsiteX14" fmla="*/ 577850 w 1072105"/>
                <a:gd name="connsiteY14" fmla="*/ 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2105" h="1155700">
                  <a:moveTo>
                    <a:pt x="577850" y="0"/>
                  </a:moveTo>
                  <a:cubicBezTo>
                    <a:pt x="777311" y="0"/>
                    <a:pt x="953169" y="101060"/>
                    <a:pt x="1057012" y="254769"/>
                  </a:cubicBezTo>
                  <a:lnTo>
                    <a:pt x="1072105" y="282575"/>
                  </a:lnTo>
                  <a:lnTo>
                    <a:pt x="855186" y="282575"/>
                  </a:lnTo>
                  <a:lnTo>
                    <a:pt x="804912" y="241095"/>
                  </a:lnTo>
                  <a:cubicBezTo>
                    <a:pt x="740096" y="197306"/>
                    <a:pt x="661959" y="171737"/>
                    <a:pt x="577850" y="171737"/>
                  </a:cubicBezTo>
                  <a:cubicBezTo>
                    <a:pt x="353560" y="171737"/>
                    <a:pt x="171737" y="353560"/>
                    <a:pt x="171737" y="577850"/>
                  </a:cubicBezTo>
                  <a:cubicBezTo>
                    <a:pt x="171737" y="802140"/>
                    <a:pt x="353560" y="983963"/>
                    <a:pt x="577850" y="983963"/>
                  </a:cubicBezTo>
                  <a:cubicBezTo>
                    <a:pt x="661959" y="983963"/>
                    <a:pt x="740096" y="958394"/>
                    <a:pt x="804912" y="914605"/>
                  </a:cubicBezTo>
                  <a:lnTo>
                    <a:pt x="855186" y="873125"/>
                  </a:lnTo>
                  <a:lnTo>
                    <a:pt x="1072105" y="873125"/>
                  </a:lnTo>
                  <a:lnTo>
                    <a:pt x="1057012" y="900932"/>
                  </a:lnTo>
                  <a:cubicBezTo>
                    <a:pt x="953169" y="1054641"/>
                    <a:pt x="777311" y="1155700"/>
                    <a:pt x="577850" y="1155700"/>
                  </a:cubicBezTo>
                  <a:cubicBezTo>
                    <a:pt x="258712" y="1155700"/>
                    <a:pt x="0" y="896988"/>
                    <a:pt x="0" y="577850"/>
                  </a:cubicBezTo>
                  <a:cubicBezTo>
                    <a:pt x="0" y="258712"/>
                    <a:pt x="258712" y="0"/>
                    <a:pt x="577850" y="0"/>
                  </a:cubicBezTo>
                  <a:close/>
                </a:path>
              </a:pathLst>
            </a:custGeom>
            <a:solidFill>
              <a:srgbClr val="D6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121500" rIns="54000" numCol="1" spcCol="0" rtlCol="0" fromWordArt="0" anchor="ctr" anchorCtr="0" forceAA="0" compatLnSpc="1">
              <a:normAutofit/>
            </a:bodyPr>
            <a:lstStyle/>
            <a:p>
              <a:pPr lvl="0" algn="ctr" fontAlgn="base">
                <a:lnSpc>
                  <a:spcPct val="120000"/>
                </a:lnSpc>
                <a:buClrTx/>
                <a:buSzTx/>
                <a:buFontTx/>
              </a:pPr>
              <a:endParaRPr lang="zh-CN" altLang="en-US" sz="1350" dirty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图片 7" descr="协会logo 描边白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  <p:pic>
        <p:nvPicPr>
          <p:cNvPr id="21513" name="图片 1" descr="18、19两天的水印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521315" y="215900"/>
            <a:ext cx="1374140" cy="836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51855" y="1886585"/>
            <a:ext cx="4686300" cy="30956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13915" y="1892300"/>
            <a:ext cx="3550285" cy="30803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13915" y="1892300"/>
            <a:ext cx="1527175" cy="212725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4" name="组合 13"/>
          <p:cNvGrpSpPr/>
          <p:nvPr/>
        </p:nvGrpSpPr>
        <p:grpSpPr>
          <a:xfrm>
            <a:off x="8075613" y="242888"/>
            <a:ext cx="2232025" cy="493712"/>
            <a:chOff x="6804322" y="414908"/>
            <a:chExt cx="1800126" cy="493812"/>
          </a:xfrm>
        </p:grpSpPr>
        <p:sp>
          <p:nvSpPr>
            <p:cNvPr id="12" name="圆角矩形 11"/>
            <p:cNvSpPr/>
            <p:nvPr>
              <p:custDataLst>
                <p:tags r:id="rId1"/>
              </p:custDataLst>
            </p:nvPr>
          </p:nvSpPr>
          <p:spPr>
            <a:xfrm>
              <a:off x="6804322" y="414908"/>
              <a:ext cx="1800126" cy="493812"/>
            </a:xfrm>
            <a:prstGeom prst="roundRect">
              <a:avLst/>
            </a:prstGeom>
            <a:solidFill>
              <a:srgbClr val="D6000F"/>
            </a:solidFill>
            <a:ln>
              <a:solidFill>
                <a:srgbClr val="D60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51216" name="MH_Entry_1">
              <a:hlinkClick r:id="" action="ppaction://noaction"/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6941839" y="485557"/>
              <a:ext cx="1590675" cy="351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三、商业广告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217" name="组合 21"/>
          <p:cNvGrpSpPr/>
          <p:nvPr>
            <p:custDataLst>
              <p:tags r:id="rId3"/>
            </p:custDataLst>
          </p:nvPr>
        </p:nvGrpSpPr>
        <p:grpSpPr>
          <a:xfrm>
            <a:off x="1089660" y="5601970"/>
            <a:ext cx="6475789" cy="984250"/>
            <a:chOff x="1569" y="8051"/>
            <a:chExt cx="10199" cy="1552"/>
          </a:xfrm>
        </p:grpSpPr>
        <p:sp>
          <p:nvSpPr>
            <p:cNvPr id="24" name="矩形 23"/>
            <p:cNvSpPr/>
            <p:nvPr>
              <p:custDataLst>
                <p:tags r:id="rId4"/>
              </p:custDataLst>
            </p:nvPr>
          </p:nvSpPr>
          <p:spPr>
            <a:xfrm>
              <a:off x="3285" y="8514"/>
              <a:ext cx="8483" cy="7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 fontAlgn="base"/>
              <a:r>
                <a:rPr lang="zh-CN" altLang="en-US" sz="2400" b="1" strike="noStrike" noProof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分布在展馆各个服务台，观众随处可领</a:t>
              </a:r>
              <a:endParaRPr lang="zh-CN" altLang="en-US" sz="2400" b="1" strike="noStrike" noProof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51219" name="图片 39" descr="C:/Users/PC/1V994W2/PycharmProjects/PPT_Background_Generation/pic_temp/1_pic_quater_left_down.png"/>
            <p:cNvPicPr/>
            <p:nvPr>
              <p:custDataLst>
                <p:tags r:id="rId5"/>
              </p:custDataLst>
            </p:nvPr>
          </p:nvPicPr>
          <p:blipFill>
            <a:blip r:embed="rId6" r:link="rId7"/>
            <a:stretch>
              <a:fillRect/>
            </a:stretch>
          </p:blipFill>
          <p:spPr>
            <a:xfrm>
              <a:off x="1976" y="8487"/>
              <a:ext cx="851" cy="7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任意多边形 40"/>
            <p:cNvSpPr/>
            <p:nvPr>
              <p:custDataLst>
                <p:tags r:id="rId8"/>
              </p:custDataLst>
            </p:nvPr>
          </p:nvSpPr>
          <p:spPr>
            <a:xfrm>
              <a:off x="1569" y="8051"/>
              <a:ext cx="1440" cy="1552"/>
            </a:xfrm>
            <a:custGeom>
              <a:avLst/>
              <a:gdLst>
                <a:gd name="connsiteX0" fmla="*/ 577850 w 1072105"/>
                <a:gd name="connsiteY0" fmla="*/ 0 h 1155700"/>
                <a:gd name="connsiteX1" fmla="*/ 1057012 w 1072105"/>
                <a:gd name="connsiteY1" fmla="*/ 254769 h 1155700"/>
                <a:gd name="connsiteX2" fmla="*/ 1072105 w 1072105"/>
                <a:gd name="connsiteY2" fmla="*/ 282575 h 1155700"/>
                <a:gd name="connsiteX3" fmla="*/ 855186 w 1072105"/>
                <a:gd name="connsiteY3" fmla="*/ 282575 h 1155700"/>
                <a:gd name="connsiteX4" fmla="*/ 804912 w 1072105"/>
                <a:gd name="connsiteY4" fmla="*/ 241095 h 1155700"/>
                <a:gd name="connsiteX5" fmla="*/ 577850 w 1072105"/>
                <a:gd name="connsiteY5" fmla="*/ 171737 h 1155700"/>
                <a:gd name="connsiteX6" fmla="*/ 171737 w 1072105"/>
                <a:gd name="connsiteY6" fmla="*/ 577850 h 1155700"/>
                <a:gd name="connsiteX7" fmla="*/ 577850 w 1072105"/>
                <a:gd name="connsiteY7" fmla="*/ 983963 h 1155700"/>
                <a:gd name="connsiteX8" fmla="*/ 804912 w 1072105"/>
                <a:gd name="connsiteY8" fmla="*/ 914605 h 1155700"/>
                <a:gd name="connsiteX9" fmla="*/ 855186 w 1072105"/>
                <a:gd name="connsiteY9" fmla="*/ 873125 h 1155700"/>
                <a:gd name="connsiteX10" fmla="*/ 1072105 w 1072105"/>
                <a:gd name="connsiteY10" fmla="*/ 873125 h 1155700"/>
                <a:gd name="connsiteX11" fmla="*/ 1057012 w 1072105"/>
                <a:gd name="connsiteY11" fmla="*/ 900932 h 1155700"/>
                <a:gd name="connsiteX12" fmla="*/ 577850 w 1072105"/>
                <a:gd name="connsiteY12" fmla="*/ 1155700 h 1155700"/>
                <a:gd name="connsiteX13" fmla="*/ 0 w 1072105"/>
                <a:gd name="connsiteY13" fmla="*/ 577850 h 1155700"/>
                <a:gd name="connsiteX14" fmla="*/ 577850 w 1072105"/>
                <a:gd name="connsiteY14" fmla="*/ 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2105" h="1155700">
                  <a:moveTo>
                    <a:pt x="577850" y="0"/>
                  </a:moveTo>
                  <a:cubicBezTo>
                    <a:pt x="777311" y="0"/>
                    <a:pt x="953169" y="101060"/>
                    <a:pt x="1057012" y="254769"/>
                  </a:cubicBezTo>
                  <a:lnTo>
                    <a:pt x="1072105" y="282575"/>
                  </a:lnTo>
                  <a:lnTo>
                    <a:pt x="855186" y="282575"/>
                  </a:lnTo>
                  <a:lnTo>
                    <a:pt x="804912" y="241095"/>
                  </a:lnTo>
                  <a:cubicBezTo>
                    <a:pt x="740096" y="197306"/>
                    <a:pt x="661959" y="171737"/>
                    <a:pt x="577850" y="171737"/>
                  </a:cubicBezTo>
                  <a:cubicBezTo>
                    <a:pt x="353560" y="171737"/>
                    <a:pt x="171737" y="353560"/>
                    <a:pt x="171737" y="577850"/>
                  </a:cubicBezTo>
                  <a:cubicBezTo>
                    <a:pt x="171737" y="802140"/>
                    <a:pt x="353560" y="983963"/>
                    <a:pt x="577850" y="983963"/>
                  </a:cubicBezTo>
                  <a:cubicBezTo>
                    <a:pt x="661959" y="983963"/>
                    <a:pt x="740096" y="958394"/>
                    <a:pt x="804912" y="914605"/>
                  </a:cubicBezTo>
                  <a:lnTo>
                    <a:pt x="855186" y="873125"/>
                  </a:lnTo>
                  <a:lnTo>
                    <a:pt x="1072105" y="873125"/>
                  </a:lnTo>
                  <a:lnTo>
                    <a:pt x="1057012" y="900932"/>
                  </a:lnTo>
                  <a:cubicBezTo>
                    <a:pt x="953169" y="1054641"/>
                    <a:pt x="777311" y="1155700"/>
                    <a:pt x="577850" y="1155700"/>
                  </a:cubicBezTo>
                  <a:cubicBezTo>
                    <a:pt x="258712" y="1155700"/>
                    <a:pt x="0" y="896988"/>
                    <a:pt x="0" y="577850"/>
                  </a:cubicBezTo>
                  <a:cubicBezTo>
                    <a:pt x="0" y="258712"/>
                    <a:pt x="258712" y="0"/>
                    <a:pt x="577850" y="0"/>
                  </a:cubicBezTo>
                  <a:close/>
                </a:path>
              </a:pathLst>
            </a:custGeom>
            <a:solidFill>
              <a:srgbClr val="D6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121500" rIns="54000" numCol="1" spcCol="0" rtlCol="0" fromWordArt="0" anchor="ctr" anchorCtr="0" forceAA="0" compatLnSpc="1">
              <a:normAutofit/>
            </a:bodyPr>
            <a:lstStyle/>
            <a:p>
              <a:pPr lvl="0" algn="ctr" fontAlgn="base">
                <a:lnSpc>
                  <a:spcPct val="120000"/>
                </a:lnSpc>
                <a:buClrTx/>
                <a:buSzTx/>
                <a:buFontTx/>
              </a:pPr>
              <a:endParaRPr lang="zh-CN" altLang="en-US" sz="1350" dirty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图片 7" descr="协会logo 描边白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  <p:pic>
        <p:nvPicPr>
          <p:cNvPr id="21513" name="图片 1" descr="18、19两天的水印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521315" y="215900"/>
            <a:ext cx="1374140" cy="836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2"/>
          <p:cNvSpPr/>
          <p:nvPr>
            <p:custDataLst>
              <p:tags r:id="rId13"/>
            </p:custDataLst>
          </p:nvPr>
        </p:nvSpPr>
        <p:spPr>
          <a:xfrm>
            <a:off x="1208723" y="1052830"/>
            <a:ext cx="4392612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扇子</a:t>
            </a:r>
            <a:r>
              <a:rPr lang="zh-CN" altLang="en-US" sz="1600" dirty="0" smtClean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  价格</a:t>
            </a:r>
            <a:r>
              <a:rPr lang="zh-CN" altLang="en-US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：￥</a:t>
            </a:r>
            <a:r>
              <a:rPr lang="en-US" altLang="zh-CN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20,000(500</a:t>
            </a:r>
            <a:r>
              <a:rPr lang="zh-CN" altLang="en-US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个起</a:t>
            </a:r>
            <a:r>
              <a:rPr lang="en-US" altLang="zh-CN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)</a:t>
            </a:r>
            <a:endParaRPr lang="en-US" altLang="zh-CN" sz="1600" dirty="0"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8105" y="1849755"/>
            <a:ext cx="3679190" cy="3316605"/>
          </a:xfrm>
          <a:prstGeom prst="rect">
            <a:avLst/>
          </a:prstGeom>
        </p:spPr>
      </p:pic>
      <p:sp>
        <p:nvSpPr>
          <p:cNvPr id="47116" name="矩形 32"/>
          <p:cNvSpPr/>
          <p:nvPr>
            <p:custDataLst>
              <p:tags r:id="rId15"/>
            </p:custDataLst>
          </p:nvPr>
        </p:nvSpPr>
        <p:spPr>
          <a:xfrm>
            <a:off x="6477000" y="1052830"/>
            <a:ext cx="4032250" cy="824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矿泉水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 价格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：￥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12,000/4000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个</a:t>
            </a:r>
            <a:endParaRPr lang="en-US" altLang="zh-CN" sz="16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ts val="2600"/>
              </a:lnSpc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   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43295" y="1849755"/>
            <a:ext cx="5090795" cy="331597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协会logo 描边白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  <p:pic>
        <p:nvPicPr>
          <p:cNvPr id="21513" name="图片 1" descr="18、19两天的水印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521315" y="215900"/>
            <a:ext cx="1374140" cy="836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18795" y="1167130"/>
            <a:ext cx="1137666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2024年7月4-7日,“铸博会”“压铸展”</a:t>
            </a:r>
            <a:r>
              <a:rPr lang="en-US" altLang="zh-CN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“</a:t>
            </a:r>
            <a:r>
              <a:rPr lang="zh-CN" altLang="en-US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有色展</a:t>
            </a:r>
            <a:r>
              <a:rPr lang="en-US" altLang="zh-CN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”</a:t>
            </a:r>
            <a:r>
              <a:rPr lang="zh-CN" altLang="en-US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将联袂上海！</a:t>
            </a:r>
            <a:endParaRPr lang="zh-CN" altLang="en-US"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上届展会六大主题展馆，百余项同期活动、千余家参展展商、万余件高精新品同频共振，共迎来全球30多个国家和地区的</a:t>
            </a:r>
            <a:r>
              <a:rPr lang="en-US" altLang="zh-CN">
                <a:solidFill>
                  <a:srgbClr val="FF0000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127616</a:t>
            </a:r>
            <a:r>
              <a:rPr lang="zh-CN" altLang="en-US">
                <a:solidFill>
                  <a:srgbClr val="FF0000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人次</a:t>
            </a:r>
            <a:r>
              <a:rPr lang="zh-CN" altLang="en-US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专业观众现场参观、线上观众更是突破</a:t>
            </a:r>
            <a:r>
              <a:rPr lang="en-US" altLang="zh-CN">
                <a:solidFill>
                  <a:srgbClr val="FF0000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926636</a:t>
            </a:r>
            <a:r>
              <a:rPr lang="zh-CN" altLang="en-US">
                <a:solidFill>
                  <a:srgbClr val="FF0000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人</a:t>
            </a:r>
            <a:r>
              <a:rPr lang="zh-CN" altLang="en-US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。线上线下采购洽谈，火爆场面空前。用现场照片再度感受2023年度这场铸造盛宴。</a:t>
            </a:r>
            <a:endParaRPr lang="zh-CN" altLang="en-US"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    </a:t>
            </a:r>
            <a:endParaRPr lang="zh-CN" altLang="en-US"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/>
          <a:stretch>
            <a:fillRect/>
          </a:stretch>
        </p:blipFill>
        <p:spPr>
          <a:xfrm>
            <a:off x="6196965" y="3227070"/>
            <a:ext cx="5584190" cy="2813050"/>
          </a:xfrm>
          <a:prstGeom prst="rect">
            <a:avLst/>
          </a:prstGeom>
        </p:spPr>
      </p:pic>
      <p:pic>
        <p:nvPicPr>
          <p:cNvPr id="100" name="图片 99"/>
          <p:cNvPicPr/>
          <p:nvPr>
            <p:custDataLst>
              <p:tags r:id="rId7"/>
            </p:custDataLst>
          </p:nvPr>
        </p:nvPicPr>
        <p:blipFill>
          <a:blip r:embed="rId8"/>
          <a:srcRect t="18642"/>
          <a:stretch>
            <a:fillRect/>
          </a:stretch>
        </p:blipFill>
        <p:spPr>
          <a:xfrm>
            <a:off x="475615" y="3226435"/>
            <a:ext cx="5543550" cy="28136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2" descr="E:\公司事务\标识\LOGO-中铸协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08213" y="242888"/>
            <a:ext cx="1800225" cy="314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7" name="矩形 12"/>
          <p:cNvSpPr/>
          <p:nvPr>
            <p:custDataLst>
              <p:tags r:id="rId3"/>
            </p:custDataLst>
          </p:nvPr>
        </p:nvSpPr>
        <p:spPr>
          <a:xfrm>
            <a:off x="6921818" y="1052830"/>
            <a:ext cx="4392612" cy="8115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 smtClean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14.</a:t>
            </a:r>
            <a:r>
              <a:rPr lang="zh-CN" altLang="en-US" sz="2000" b="1" dirty="0" smtClean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其他形式的礼品赞助</a:t>
            </a:r>
            <a:endParaRPr lang="en-US" altLang="zh-CN" sz="1600" dirty="0"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600" dirty="0" smtClean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1600" dirty="0" smtClean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  价格</a:t>
            </a:r>
            <a:r>
              <a:rPr lang="zh-CN" altLang="en-US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：咨询联系人</a:t>
            </a:r>
            <a:endParaRPr lang="en-US" altLang="zh-CN" sz="1600" dirty="0"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1214" name="组合 13"/>
          <p:cNvGrpSpPr/>
          <p:nvPr/>
        </p:nvGrpSpPr>
        <p:grpSpPr>
          <a:xfrm>
            <a:off x="8075613" y="242888"/>
            <a:ext cx="2232025" cy="493712"/>
            <a:chOff x="6804322" y="414908"/>
            <a:chExt cx="1800126" cy="493812"/>
          </a:xfrm>
        </p:grpSpPr>
        <p:sp>
          <p:nvSpPr>
            <p:cNvPr id="12" name="圆角矩形 11"/>
            <p:cNvSpPr/>
            <p:nvPr>
              <p:custDataLst>
                <p:tags r:id="rId4"/>
              </p:custDataLst>
            </p:nvPr>
          </p:nvSpPr>
          <p:spPr>
            <a:xfrm>
              <a:off x="6804322" y="414908"/>
              <a:ext cx="1800126" cy="493812"/>
            </a:xfrm>
            <a:prstGeom prst="roundRect">
              <a:avLst/>
            </a:prstGeom>
            <a:solidFill>
              <a:srgbClr val="D6000F"/>
            </a:solidFill>
            <a:ln>
              <a:solidFill>
                <a:srgbClr val="D60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51216" name="MH_Entry_1">
              <a:hlinkClick r:id="" action="ppaction://noaction"/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6941839" y="485557"/>
              <a:ext cx="1590675" cy="351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三、商业广告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217" name="组合 21"/>
          <p:cNvGrpSpPr/>
          <p:nvPr/>
        </p:nvGrpSpPr>
        <p:grpSpPr>
          <a:xfrm>
            <a:off x="937895" y="5359400"/>
            <a:ext cx="5607821" cy="984250"/>
            <a:chOff x="1569" y="8051"/>
            <a:chExt cx="8832" cy="1552"/>
          </a:xfrm>
        </p:grpSpPr>
        <p:sp>
          <p:nvSpPr>
            <p:cNvPr id="24" name="矩形 23"/>
            <p:cNvSpPr/>
            <p:nvPr>
              <p:custDataLst>
                <p:tags r:id="rId6"/>
              </p:custDataLst>
            </p:nvPr>
          </p:nvSpPr>
          <p:spPr>
            <a:xfrm>
              <a:off x="3124" y="8514"/>
              <a:ext cx="7277" cy="7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l" fontAlgn="base"/>
              <a:r>
                <a:rPr lang="zh-CN" altLang="en-US" sz="2400" b="1" strike="noStrike" noProof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风扇作为专业观众或采购商礼品</a:t>
              </a:r>
              <a:endParaRPr lang="zh-CN" altLang="en-US" sz="2400" b="1" strike="noStrike" noProof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51219" name="图片 39" descr="C:/Users/PC/1V994W2/PycharmProjects/PPT_Background_Generation/pic_temp/1_pic_quater_left_down.png"/>
            <p:cNvPicPr/>
            <p:nvPr>
              <p:custDataLst>
                <p:tags r:id="rId7"/>
              </p:custDataLst>
            </p:nvPr>
          </p:nvPicPr>
          <p:blipFill>
            <a:blip r:embed="rId8" r:link="rId9"/>
            <a:stretch>
              <a:fillRect/>
            </a:stretch>
          </p:blipFill>
          <p:spPr>
            <a:xfrm>
              <a:off x="1976" y="8487"/>
              <a:ext cx="851" cy="7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任意多边形 40"/>
            <p:cNvSpPr/>
            <p:nvPr>
              <p:custDataLst>
                <p:tags r:id="rId10"/>
              </p:custDataLst>
            </p:nvPr>
          </p:nvSpPr>
          <p:spPr>
            <a:xfrm>
              <a:off x="1569" y="8051"/>
              <a:ext cx="1440" cy="1552"/>
            </a:xfrm>
            <a:custGeom>
              <a:avLst/>
              <a:gdLst>
                <a:gd name="connsiteX0" fmla="*/ 577850 w 1072105"/>
                <a:gd name="connsiteY0" fmla="*/ 0 h 1155700"/>
                <a:gd name="connsiteX1" fmla="*/ 1057012 w 1072105"/>
                <a:gd name="connsiteY1" fmla="*/ 254769 h 1155700"/>
                <a:gd name="connsiteX2" fmla="*/ 1072105 w 1072105"/>
                <a:gd name="connsiteY2" fmla="*/ 282575 h 1155700"/>
                <a:gd name="connsiteX3" fmla="*/ 855186 w 1072105"/>
                <a:gd name="connsiteY3" fmla="*/ 282575 h 1155700"/>
                <a:gd name="connsiteX4" fmla="*/ 804912 w 1072105"/>
                <a:gd name="connsiteY4" fmla="*/ 241095 h 1155700"/>
                <a:gd name="connsiteX5" fmla="*/ 577850 w 1072105"/>
                <a:gd name="connsiteY5" fmla="*/ 171737 h 1155700"/>
                <a:gd name="connsiteX6" fmla="*/ 171737 w 1072105"/>
                <a:gd name="connsiteY6" fmla="*/ 577850 h 1155700"/>
                <a:gd name="connsiteX7" fmla="*/ 577850 w 1072105"/>
                <a:gd name="connsiteY7" fmla="*/ 983963 h 1155700"/>
                <a:gd name="connsiteX8" fmla="*/ 804912 w 1072105"/>
                <a:gd name="connsiteY8" fmla="*/ 914605 h 1155700"/>
                <a:gd name="connsiteX9" fmla="*/ 855186 w 1072105"/>
                <a:gd name="connsiteY9" fmla="*/ 873125 h 1155700"/>
                <a:gd name="connsiteX10" fmla="*/ 1072105 w 1072105"/>
                <a:gd name="connsiteY10" fmla="*/ 873125 h 1155700"/>
                <a:gd name="connsiteX11" fmla="*/ 1057012 w 1072105"/>
                <a:gd name="connsiteY11" fmla="*/ 900932 h 1155700"/>
                <a:gd name="connsiteX12" fmla="*/ 577850 w 1072105"/>
                <a:gd name="connsiteY12" fmla="*/ 1155700 h 1155700"/>
                <a:gd name="connsiteX13" fmla="*/ 0 w 1072105"/>
                <a:gd name="connsiteY13" fmla="*/ 577850 h 1155700"/>
                <a:gd name="connsiteX14" fmla="*/ 577850 w 1072105"/>
                <a:gd name="connsiteY14" fmla="*/ 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2105" h="1155700">
                  <a:moveTo>
                    <a:pt x="577850" y="0"/>
                  </a:moveTo>
                  <a:cubicBezTo>
                    <a:pt x="777311" y="0"/>
                    <a:pt x="953169" y="101060"/>
                    <a:pt x="1057012" y="254769"/>
                  </a:cubicBezTo>
                  <a:lnTo>
                    <a:pt x="1072105" y="282575"/>
                  </a:lnTo>
                  <a:lnTo>
                    <a:pt x="855186" y="282575"/>
                  </a:lnTo>
                  <a:lnTo>
                    <a:pt x="804912" y="241095"/>
                  </a:lnTo>
                  <a:cubicBezTo>
                    <a:pt x="740096" y="197306"/>
                    <a:pt x="661959" y="171737"/>
                    <a:pt x="577850" y="171737"/>
                  </a:cubicBezTo>
                  <a:cubicBezTo>
                    <a:pt x="353560" y="171737"/>
                    <a:pt x="171737" y="353560"/>
                    <a:pt x="171737" y="577850"/>
                  </a:cubicBezTo>
                  <a:cubicBezTo>
                    <a:pt x="171737" y="802140"/>
                    <a:pt x="353560" y="983963"/>
                    <a:pt x="577850" y="983963"/>
                  </a:cubicBezTo>
                  <a:cubicBezTo>
                    <a:pt x="661959" y="983963"/>
                    <a:pt x="740096" y="958394"/>
                    <a:pt x="804912" y="914605"/>
                  </a:cubicBezTo>
                  <a:lnTo>
                    <a:pt x="855186" y="873125"/>
                  </a:lnTo>
                  <a:lnTo>
                    <a:pt x="1072105" y="873125"/>
                  </a:lnTo>
                  <a:lnTo>
                    <a:pt x="1057012" y="900932"/>
                  </a:lnTo>
                  <a:cubicBezTo>
                    <a:pt x="953169" y="1054641"/>
                    <a:pt x="777311" y="1155700"/>
                    <a:pt x="577850" y="1155700"/>
                  </a:cubicBezTo>
                  <a:cubicBezTo>
                    <a:pt x="258712" y="1155700"/>
                    <a:pt x="0" y="896988"/>
                    <a:pt x="0" y="577850"/>
                  </a:cubicBezTo>
                  <a:cubicBezTo>
                    <a:pt x="0" y="258712"/>
                    <a:pt x="258712" y="0"/>
                    <a:pt x="577850" y="0"/>
                  </a:cubicBezTo>
                  <a:close/>
                </a:path>
              </a:pathLst>
            </a:custGeom>
            <a:solidFill>
              <a:srgbClr val="D6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121500" rIns="54000" numCol="1" spcCol="0" rtlCol="0" fromWordArt="0" anchor="ctr" anchorCtr="0" forceAA="0" compatLnSpc="1">
              <a:normAutofit/>
            </a:bodyPr>
            <a:lstStyle/>
            <a:p>
              <a:pPr lvl="0" algn="ctr" fontAlgn="base">
                <a:lnSpc>
                  <a:spcPct val="120000"/>
                </a:lnSpc>
                <a:buClrTx/>
                <a:buSzTx/>
                <a:buFontTx/>
              </a:pPr>
              <a:endParaRPr lang="zh-CN" altLang="en-US" sz="1350" dirty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图片 7" descr="协会logo 描边白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  <p:pic>
        <p:nvPicPr>
          <p:cNvPr id="21513" name="图片 1" descr="18、19两天的水印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521315" y="215900"/>
            <a:ext cx="1374140" cy="836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2"/>
          <p:cNvSpPr/>
          <p:nvPr>
            <p:custDataLst>
              <p:tags r:id="rId15"/>
            </p:custDataLst>
          </p:nvPr>
        </p:nvSpPr>
        <p:spPr>
          <a:xfrm>
            <a:off x="1208723" y="1052830"/>
            <a:ext cx="4392612" cy="8115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 smtClean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14.</a:t>
            </a:r>
            <a:r>
              <a:rPr lang="zh-CN" altLang="en-US" sz="2000" b="1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电风扇</a:t>
            </a:r>
            <a:endParaRPr lang="en-US" altLang="zh-CN" sz="1600" dirty="0"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600" dirty="0" smtClean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1600" dirty="0" smtClean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  价格</a:t>
            </a:r>
            <a:r>
              <a:rPr lang="zh-CN" altLang="en-US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：￥</a:t>
            </a:r>
            <a:r>
              <a:rPr lang="en-US" altLang="zh-CN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50,000/3000</a:t>
            </a:r>
            <a:r>
              <a:rPr lang="zh-CN" altLang="en-US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个</a:t>
            </a:r>
            <a:r>
              <a:rPr lang="en-US" altLang="zh-CN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 (3000</a:t>
            </a:r>
            <a:r>
              <a:rPr lang="zh-CN" altLang="en-US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个起</a:t>
            </a:r>
            <a:r>
              <a:rPr lang="en-US" altLang="zh-CN" sz="1600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)</a:t>
            </a:r>
            <a:endParaRPr lang="en-US" altLang="zh-CN" sz="1600" dirty="0"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2830" y="1864360"/>
            <a:ext cx="4705350" cy="320040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1" name="矩形 13"/>
          <p:cNvSpPr/>
          <p:nvPr>
            <p:custDataLst>
              <p:tags r:id="rId1"/>
            </p:custDataLst>
          </p:nvPr>
        </p:nvSpPr>
        <p:spPr>
          <a:xfrm>
            <a:off x="5295265" y="996315"/>
            <a:ext cx="5293360" cy="31330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协会官方微信</a:t>
            </a:r>
            <a:endParaRPr lang="en-US" altLang="zh-CN" sz="2000" b="1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“铸造新媒体、信息全掌握”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---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中铸协官方微信利用新媒体平台，第一时间推送铸造行业最新动态、市场信息、关键技术、铸造文化等讯息。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展会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官方微信</a:t>
            </a:r>
            <a:endParaRPr lang="en-US" altLang="zh-CN" sz="2000" b="1" dirty="0">
              <a:latin typeface="黑体" panose="02010609060101010101" charset="-122"/>
              <a:ea typeface="黑体" panose="02010609060101010101" charset="-122"/>
            </a:endParaRPr>
          </a:p>
          <a:p>
            <a:pPr algn="just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将与展会相关的各类资讯以适合手机阅读的方式呈现，目前微信平台拥有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6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万读者关注。为读者提供更丰富、更及时的展会资讯。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铸造头条</a:t>
            </a:r>
            <a:endParaRPr lang="zh-CN" altLang="en-US" sz="2000" b="1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just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聚焦全产业链新资讯。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3" name="表格 22"/>
          <p:cNvGraphicFramePr/>
          <p:nvPr/>
        </p:nvGraphicFramePr>
        <p:xfrm>
          <a:off x="5434013" y="4250373"/>
          <a:ext cx="6116320" cy="165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175"/>
                <a:gridCol w="966470"/>
                <a:gridCol w="3749675"/>
              </a:tblGrid>
              <a:tr h="40005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500" b="1" dirty="0" err="1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广告推送位置</a:t>
                      </a:r>
                      <a:endParaRPr lang="en-US" altLang="en-US" sz="1500" b="1" dirty="0" err="1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85779" marR="85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500" b="1" dirty="0" err="1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价格</a:t>
                      </a:r>
                      <a:endParaRPr lang="zh-CN" altLang="en-US" sz="1500" b="1" dirty="0" err="1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85779" marR="85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500" b="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微信推文</a:t>
                      </a:r>
                      <a:endParaRPr lang="en-US" sz="1500" b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500" b="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图片广告</a:t>
                      </a:r>
                      <a:endParaRPr lang="zh-CN" altLang="en-US" sz="1500" b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85779" marR="85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500" b="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文前</a:t>
                      </a:r>
                      <a:endParaRPr lang="en-US" altLang="en-US" sz="1500" b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85779" marR="85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500" b="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10000元/</a:t>
                      </a:r>
                      <a:r>
                        <a:rPr lang="zh-CN" altLang="en-US" sz="1500" b="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月，季度、年度可优惠</a:t>
                      </a:r>
                      <a:endParaRPr lang="zh-CN" altLang="en-US" sz="1500" b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85779" marR="85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500" b="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文后</a:t>
                      </a:r>
                      <a:endParaRPr lang="en-US" altLang="en-US" sz="1500" b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85779" marR="85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500" b="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8000元/</a:t>
                      </a:r>
                      <a:r>
                        <a:rPr lang="zh-CN" altLang="en-US" sz="1500" b="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月，</a:t>
                      </a:r>
                      <a:r>
                        <a:rPr lang="zh-CN" altLang="en-US" sz="150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  <a:sym typeface="+mn-ea"/>
                        </a:rPr>
                        <a:t>季度、年度可优惠</a:t>
                      </a:r>
                      <a:endParaRPr lang="zh-CN" altLang="en-US" sz="1500" b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85779" marR="85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500" b="0" dirty="0" err="1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软文推送（无优惠</a:t>
                      </a:r>
                      <a:r>
                        <a:rPr lang="en-US" sz="1500" b="0" dirty="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en-US" altLang="en-US" sz="1500" b="0" dirty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85779" marR="85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500" b="0" dirty="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首条</a:t>
                      </a:r>
                      <a:r>
                        <a:rPr lang="en-US" altLang="zh-CN" sz="1500" b="0" dirty="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2000</a:t>
                      </a:r>
                      <a:r>
                        <a:rPr lang="zh-CN" altLang="en-US" sz="1500" b="0" dirty="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500" b="0" dirty="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500" b="0" dirty="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条；其他</a:t>
                      </a:r>
                      <a:r>
                        <a:rPr lang="en-US" sz="1500" b="0" dirty="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1000元/条</a:t>
                      </a:r>
                      <a:endParaRPr lang="en-US" altLang="en-US" sz="1500" b="0" dirty="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85779" marR="85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7379" name="组合 13"/>
          <p:cNvGrpSpPr/>
          <p:nvPr/>
        </p:nvGrpSpPr>
        <p:grpSpPr>
          <a:xfrm>
            <a:off x="8075613" y="242888"/>
            <a:ext cx="2232025" cy="493712"/>
            <a:chOff x="6804322" y="414908"/>
            <a:chExt cx="1800126" cy="493812"/>
          </a:xfrm>
        </p:grpSpPr>
        <p:sp>
          <p:nvSpPr>
            <p:cNvPr id="7" name="圆角矩形 6"/>
            <p:cNvSpPr/>
            <p:nvPr>
              <p:custDataLst>
                <p:tags r:id="rId2"/>
              </p:custDataLst>
            </p:nvPr>
          </p:nvSpPr>
          <p:spPr>
            <a:xfrm>
              <a:off x="6804322" y="414908"/>
              <a:ext cx="1800126" cy="493812"/>
            </a:xfrm>
            <a:prstGeom prst="roundRect">
              <a:avLst/>
            </a:prstGeom>
            <a:solidFill>
              <a:srgbClr val="D6000F"/>
            </a:solidFill>
            <a:ln>
              <a:solidFill>
                <a:srgbClr val="D60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57381" name="MH_Entry_1">
              <a:hlinkClick r:id="" action="ppaction://noaction"/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6941839" y="485557"/>
              <a:ext cx="1590675" cy="351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四、新媒体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7382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828020" y="1425258"/>
            <a:ext cx="760413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83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857230" y="2687003"/>
            <a:ext cx="766763" cy="7413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7384" name="组合 24"/>
          <p:cNvGrpSpPr/>
          <p:nvPr>
            <p:custDataLst>
              <p:tags r:id="rId8"/>
            </p:custDataLst>
          </p:nvPr>
        </p:nvGrpSpPr>
        <p:grpSpPr>
          <a:xfrm>
            <a:off x="953770" y="5420995"/>
            <a:ext cx="6468110" cy="985838"/>
            <a:chOff x="1569" y="8051"/>
            <a:chExt cx="10187" cy="1552"/>
          </a:xfrm>
        </p:grpSpPr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2791" y="8514"/>
              <a:ext cx="8965" cy="7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 fontAlgn="base"/>
              <a:r>
                <a:rPr lang="zh-CN" altLang="en-US" sz="2400" b="1" strike="noStrike" noProof="1">
                  <a:solidFill>
                    <a:srgbClr val="C0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新闻资讯及时推送，读者涵盖上下游行业</a:t>
              </a:r>
              <a:endParaRPr lang="zh-CN" altLang="en-US" sz="2400" b="1" strike="noStrike" noProof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57386" name="图片 39" descr="C:/Users/PC/1V994W2/PycharmProjects/PPT_Background_Generation/pic_temp/1_pic_quater_left_down.png"/>
            <p:cNvPicPr/>
            <p:nvPr>
              <p:custDataLst>
                <p:tags r:id="rId10"/>
              </p:custDataLst>
            </p:nvPr>
          </p:nvPicPr>
          <p:blipFill>
            <a:blip r:embed="rId11" r:link="rId12"/>
            <a:stretch>
              <a:fillRect/>
            </a:stretch>
          </p:blipFill>
          <p:spPr>
            <a:xfrm>
              <a:off x="1976" y="8487"/>
              <a:ext cx="851" cy="7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任意多边形 40"/>
            <p:cNvSpPr/>
            <p:nvPr>
              <p:custDataLst>
                <p:tags r:id="rId13"/>
              </p:custDataLst>
            </p:nvPr>
          </p:nvSpPr>
          <p:spPr>
            <a:xfrm>
              <a:off x="1569" y="8051"/>
              <a:ext cx="1440" cy="1552"/>
            </a:xfrm>
            <a:custGeom>
              <a:avLst/>
              <a:gdLst>
                <a:gd name="connsiteX0" fmla="*/ 577850 w 1072105"/>
                <a:gd name="connsiteY0" fmla="*/ 0 h 1155700"/>
                <a:gd name="connsiteX1" fmla="*/ 1057012 w 1072105"/>
                <a:gd name="connsiteY1" fmla="*/ 254769 h 1155700"/>
                <a:gd name="connsiteX2" fmla="*/ 1072105 w 1072105"/>
                <a:gd name="connsiteY2" fmla="*/ 282575 h 1155700"/>
                <a:gd name="connsiteX3" fmla="*/ 855186 w 1072105"/>
                <a:gd name="connsiteY3" fmla="*/ 282575 h 1155700"/>
                <a:gd name="connsiteX4" fmla="*/ 804912 w 1072105"/>
                <a:gd name="connsiteY4" fmla="*/ 241095 h 1155700"/>
                <a:gd name="connsiteX5" fmla="*/ 577850 w 1072105"/>
                <a:gd name="connsiteY5" fmla="*/ 171737 h 1155700"/>
                <a:gd name="connsiteX6" fmla="*/ 171737 w 1072105"/>
                <a:gd name="connsiteY6" fmla="*/ 577850 h 1155700"/>
                <a:gd name="connsiteX7" fmla="*/ 577850 w 1072105"/>
                <a:gd name="connsiteY7" fmla="*/ 983963 h 1155700"/>
                <a:gd name="connsiteX8" fmla="*/ 804912 w 1072105"/>
                <a:gd name="connsiteY8" fmla="*/ 914605 h 1155700"/>
                <a:gd name="connsiteX9" fmla="*/ 855186 w 1072105"/>
                <a:gd name="connsiteY9" fmla="*/ 873125 h 1155700"/>
                <a:gd name="connsiteX10" fmla="*/ 1072105 w 1072105"/>
                <a:gd name="connsiteY10" fmla="*/ 873125 h 1155700"/>
                <a:gd name="connsiteX11" fmla="*/ 1057012 w 1072105"/>
                <a:gd name="connsiteY11" fmla="*/ 900932 h 1155700"/>
                <a:gd name="connsiteX12" fmla="*/ 577850 w 1072105"/>
                <a:gd name="connsiteY12" fmla="*/ 1155700 h 1155700"/>
                <a:gd name="connsiteX13" fmla="*/ 0 w 1072105"/>
                <a:gd name="connsiteY13" fmla="*/ 577850 h 1155700"/>
                <a:gd name="connsiteX14" fmla="*/ 577850 w 1072105"/>
                <a:gd name="connsiteY14" fmla="*/ 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2105" h="1155700">
                  <a:moveTo>
                    <a:pt x="577850" y="0"/>
                  </a:moveTo>
                  <a:cubicBezTo>
                    <a:pt x="777311" y="0"/>
                    <a:pt x="953169" y="101060"/>
                    <a:pt x="1057012" y="254769"/>
                  </a:cubicBezTo>
                  <a:lnTo>
                    <a:pt x="1072105" y="282575"/>
                  </a:lnTo>
                  <a:lnTo>
                    <a:pt x="855186" y="282575"/>
                  </a:lnTo>
                  <a:lnTo>
                    <a:pt x="804912" y="241095"/>
                  </a:lnTo>
                  <a:cubicBezTo>
                    <a:pt x="740096" y="197306"/>
                    <a:pt x="661959" y="171737"/>
                    <a:pt x="577850" y="171737"/>
                  </a:cubicBezTo>
                  <a:cubicBezTo>
                    <a:pt x="353560" y="171737"/>
                    <a:pt x="171737" y="353560"/>
                    <a:pt x="171737" y="577850"/>
                  </a:cubicBezTo>
                  <a:cubicBezTo>
                    <a:pt x="171737" y="802140"/>
                    <a:pt x="353560" y="983963"/>
                    <a:pt x="577850" y="983963"/>
                  </a:cubicBezTo>
                  <a:cubicBezTo>
                    <a:pt x="661959" y="983963"/>
                    <a:pt x="740096" y="958394"/>
                    <a:pt x="804912" y="914605"/>
                  </a:cubicBezTo>
                  <a:lnTo>
                    <a:pt x="855186" y="873125"/>
                  </a:lnTo>
                  <a:lnTo>
                    <a:pt x="1072105" y="873125"/>
                  </a:lnTo>
                  <a:lnTo>
                    <a:pt x="1057012" y="900932"/>
                  </a:lnTo>
                  <a:cubicBezTo>
                    <a:pt x="953169" y="1054641"/>
                    <a:pt x="777311" y="1155700"/>
                    <a:pt x="577850" y="1155700"/>
                  </a:cubicBezTo>
                  <a:cubicBezTo>
                    <a:pt x="258712" y="1155700"/>
                    <a:pt x="0" y="896988"/>
                    <a:pt x="0" y="577850"/>
                  </a:cubicBezTo>
                  <a:cubicBezTo>
                    <a:pt x="0" y="258712"/>
                    <a:pt x="258712" y="0"/>
                    <a:pt x="577850" y="0"/>
                  </a:cubicBezTo>
                  <a:close/>
                </a:path>
              </a:pathLst>
            </a:custGeom>
            <a:solidFill>
              <a:srgbClr val="D6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121500" rIns="54000" numCol="1" spcCol="0" rtlCol="0" fromWordArt="0" anchor="ctr" anchorCtr="0" forceAA="0" compatLnSpc="1">
              <a:normAutofit/>
            </a:bodyPr>
            <a:lstStyle/>
            <a:p>
              <a:pPr lvl="0" algn="ctr" fontAlgn="base">
                <a:lnSpc>
                  <a:spcPct val="120000"/>
                </a:lnSpc>
                <a:buClrTx/>
                <a:buSzTx/>
                <a:buFontTx/>
              </a:pPr>
              <a:endParaRPr lang="zh-CN" altLang="en-US" sz="1350" dirty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图片 7" descr="协会logo 描边白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  <p:pic>
        <p:nvPicPr>
          <p:cNvPr id="21513" name="图片 1" descr="18、19两天的水印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521315" y="215900"/>
            <a:ext cx="1374140" cy="836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3580" y="1124585"/>
            <a:ext cx="4352925" cy="41033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1880" y="3295015"/>
            <a:ext cx="742315" cy="752475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837555" y="1779270"/>
            <a:ext cx="3362960" cy="1833880"/>
            <a:chOff x="2550" y="4304"/>
            <a:chExt cx="5296" cy="2888"/>
          </a:xfrm>
        </p:grpSpPr>
        <p:sp>
          <p:nvSpPr>
            <p:cNvPr id="62" name="椭圆 61"/>
            <p:cNvSpPr/>
            <p:nvPr>
              <p:custDataLst>
                <p:tags r:id="rId1"/>
              </p:custDataLst>
            </p:nvPr>
          </p:nvSpPr>
          <p:spPr>
            <a:xfrm>
              <a:off x="4753" y="6727"/>
              <a:ext cx="322" cy="30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alpha val="70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>
              <p:custDataLst>
                <p:tags r:id="rId2"/>
              </p:custDataLst>
            </p:nvPr>
          </p:nvSpPr>
          <p:spPr>
            <a:xfrm rot="21021193">
              <a:off x="6199" y="6465"/>
              <a:ext cx="233" cy="233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7" name="矩形 36"/>
            <p:cNvSpPr/>
            <p:nvPr>
              <p:custDataLst>
                <p:tags r:id="rId3"/>
              </p:custDataLst>
            </p:nvPr>
          </p:nvSpPr>
          <p:spPr>
            <a:xfrm rot="900000">
              <a:off x="6625" y="6591"/>
              <a:ext cx="181" cy="197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8" name="矩形 37"/>
            <p:cNvSpPr/>
            <p:nvPr>
              <p:custDataLst>
                <p:tags r:id="rId4"/>
              </p:custDataLst>
            </p:nvPr>
          </p:nvSpPr>
          <p:spPr>
            <a:xfrm rot="1632393">
              <a:off x="2860" y="6672"/>
              <a:ext cx="182" cy="182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9" name="矩形 38"/>
            <p:cNvSpPr/>
            <p:nvPr>
              <p:custDataLst>
                <p:tags r:id="rId5"/>
              </p:custDataLst>
            </p:nvPr>
          </p:nvSpPr>
          <p:spPr>
            <a:xfrm rot="19632393">
              <a:off x="5650" y="6511"/>
              <a:ext cx="182" cy="182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6"/>
              </p:custDataLst>
            </p:nvPr>
          </p:nvSpPr>
          <p:spPr>
            <a:xfrm>
              <a:off x="2550" y="6332"/>
              <a:ext cx="100" cy="10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1" name="矩形 40"/>
            <p:cNvSpPr/>
            <p:nvPr>
              <p:custDataLst>
                <p:tags r:id="rId7"/>
              </p:custDataLst>
            </p:nvPr>
          </p:nvSpPr>
          <p:spPr>
            <a:xfrm rot="20673998">
              <a:off x="7608" y="6652"/>
              <a:ext cx="239" cy="239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2" name="矩形 41"/>
            <p:cNvSpPr/>
            <p:nvPr>
              <p:custDataLst>
                <p:tags r:id="rId8"/>
              </p:custDataLst>
            </p:nvPr>
          </p:nvSpPr>
          <p:spPr>
            <a:xfrm>
              <a:off x="6128" y="6840"/>
              <a:ext cx="100" cy="10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3" name="矩形 42"/>
            <p:cNvSpPr/>
            <p:nvPr>
              <p:custDataLst>
                <p:tags r:id="rId9"/>
              </p:custDataLst>
            </p:nvPr>
          </p:nvSpPr>
          <p:spPr>
            <a:xfrm rot="762483">
              <a:off x="3614" y="6651"/>
              <a:ext cx="222" cy="222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4" name="矩形 43"/>
            <p:cNvSpPr/>
            <p:nvPr>
              <p:custDataLst>
                <p:tags r:id="rId10"/>
              </p:custDataLst>
            </p:nvPr>
          </p:nvSpPr>
          <p:spPr>
            <a:xfrm rot="18900000">
              <a:off x="7183" y="6389"/>
              <a:ext cx="104" cy="114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5" name="矩形 44"/>
            <p:cNvSpPr/>
            <p:nvPr>
              <p:custDataLst>
                <p:tags r:id="rId11"/>
              </p:custDataLst>
            </p:nvPr>
          </p:nvSpPr>
          <p:spPr>
            <a:xfrm rot="900000">
              <a:off x="4808" y="6590"/>
              <a:ext cx="144" cy="157"/>
            </a:xfrm>
            <a:prstGeom prst="rect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6" name="矩形 45"/>
            <p:cNvSpPr/>
            <p:nvPr>
              <p:custDataLst>
                <p:tags r:id="rId12"/>
              </p:custDataLst>
            </p:nvPr>
          </p:nvSpPr>
          <p:spPr>
            <a:xfrm rot="1800000">
              <a:off x="3542" y="6357"/>
              <a:ext cx="100" cy="10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8800" kern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6" name="矩形 55"/>
            <p:cNvSpPr/>
            <p:nvPr>
              <p:custDataLst>
                <p:tags r:id="rId13"/>
              </p:custDataLst>
            </p:nvPr>
          </p:nvSpPr>
          <p:spPr>
            <a:xfrm rot="20171873">
              <a:off x="2798" y="4449"/>
              <a:ext cx="1171" cy="1166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4400" kern="0" dirty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rPr>
                <a:t>联</a:t>
              </a:r>
              <a:endParaRPr lang="zh-CN" altLang="en-US" sz="4400" kern="0" dirty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7" name="矩形 56"/>
            <p:cNvSpPr/>
            <p:nvPr>
              <p:custDataLst>
                <p:tags r:id="rId14"/>
              </p:custDataLst>
            </p:nvPr>
          </p:nvSpPr>
          <p:spPr>
            <a:xfrm rot="1103009">
              <a:off x="6638" y="4391"/>
              <a:ext cx="1204" cy="1204"/>
            </a:xfrm>
            <a:prstGeom prst="rect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4400" kern="0" dirty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rPr>
                <a:t>们</a:t>
              </a:r>
              <a:endParaRPr lang="zh-CN" altLang="en-US" sz="4400" kern="0" dirty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8" name="矩形 57"/>
            <p:cNvSpPr/>
            <p:nvPr>
              <p:custDataLst>
                <p:tags r:id="rId15"/>
              </p:custDataLst>
            </p:nvPr>
          </p:nvSpPr>
          <p:spPr>
            <a:xfrm rot="815850">
              <a:off x="4121" y="4304"/>
              <a:ext cx="1183" cy="1183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4400" kern="0" dirty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rPr>
                <a:t>系</a:t>
              </a:r>
              <a:endParaRPr lang="zh-CN" altLang="en-US" sz="4400" kern="0" dirty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16"/>
              </p:custDataLst>
            </p:nvPr>
          </p:nvSpPr>
          <p:spPr>
            <a:xfrm rot="20015560">
              <a:off x="5495" y="4437"/>
              <a:ext cx="1126" cy="1126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4400" kern="0" dirty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rPr>
                <a:t>我</a:t>
              </a:r>
              <a:endParaRPr lang="zh-CN" altLang="en-US" sz="4400" kern="0" dirty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0" name="椭圆 59"/>
            <p:cNvSpPr/>
            <p:nvPr>
              <p:custDataLst>
                <p:tags r:id="rId17"/>
              </p:custDataLst>
            </p:nvPr>
          </p:nvSpPr>
          <p:spPr>
            <a:xfrm>
              <a:off x="3125" y="6589"/>
              <a:ext cx="354" cy="39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alpha val="70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>
              <p:custDataLst>
                <p:tags r:id="rId18"/>
              </p:custDataLst>
            </p:nvPr>
          </p:nvSpPr>
          <p:spPr>
            <a:xfrm>
              <a:off x="3924" y="6369"/>
              <a:ext cx="354" cy="39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  <a:alpha val="70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>
              <p:custDataLst>
                <p:tags r:id="rId19"/>
              </p:custDataLst>
            </p:nvPr>
          </p:nvSpPr>
          <p:spPr>
            <a:xfrm>
              <a:off x="5284" y="6100"/>
              <a:ext cx="421" cy="49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alpha val="80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4" name="椭圆 63"/>
            <p:cNvSpPr/>
            <p:nvPr>
              <p:custDataLst>
                <p:tags r:id="rId20"/>
              </p:custDataLst>
            </p:nvPr>
          </p:nvSpPr>
          <p:spPr>
            <a:xfrm>
              <a:off x="6651" y="6800"/>
              <a:ext cx="354" cy="39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alpha val="40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文本框 32"/>
          <p:cNvSpPr txBox="1"/>
          <p:nvPr>
            <p:custDataLst>
              <p:tags r:id="rId21"/>
            </p:custDataLst>
          </p:nvPr>
        </p:nvSpPr>
        <p:spPr>
          <a:xfrm>
            <a:off x="5837555" y="3750310"/>
            <a:ext cx="3543935" cy="84518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l"/>
            <a:r>
              <a:rPr 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中国铸造协会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国际交流与展览部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协会logo 描边白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  <p:pic>
        <p:nvPicPr>
          <p:cNvPr id="21513" name="图片 1" descr="18、19两天的水印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0521315" y="215900"/>
            <a:ext cx="1374140" cy="836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9"/>
          <p:cNvSpPr/>
          <p:nvPr>
            <p:custDataLst>
              <p:tags r:id="rId26"/>
            </p:custDataLst>
          </p:nvPr>
        </p:nvSpPr>
        <p:spPr>
          <a:xfrm>
            <a:off x="5806440" y="4311015"/>
            <a:ext cx="45021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00000"/>
              </a:lnSpc>
            </a:pPr>
            <a:r>
              <a:rPr 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  </a:t>
            </a:r>
            <a:r>
              <a:rPr 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闯：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18911227990  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陈海阔：</a:t>
            </a:r>
            <a:r>
              <a:rPr lang="en-US" altLang="zh-CN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13381183827</a:t>
            </a:r>
            <a:endParaRPr lang="en-US" altLang="zh-CN" sz="1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李蒙蒙：</a:t>
            </a:r>
            <a:r>
              <a:rPr lang="en-US" altLang="zh-CN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18911227983       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聂</a:t>
            </a:r>
            <a:r>
              <a:rPr lang="en-US" altLang="zh-CN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飞：</a:t>
            </a:r>
            <a:r>
              <a:rPr lang="en-US" altLang="zh-CN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13331052837</a:t>
            </a:r>
            <a:endParaRPr lang="zh-CN" altLang="en-US" sz="1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仇文静：</a:t>
            </a:r>
            <a:r>
              <a:rPr lang="en-US" altLang="zh-CN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18911227988       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尤</a:t>
            </a:r>
            <a:r>
              <a:rPr lang="en-US" altLang="zh-CN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扬：</a:t>
            </a:r>
            <a:r>
              <a:rPr lang="en-US" altLang="zh-CN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18911227989</a:t>
            </a:r>
            <a:endParaRPr lang="en-US" altLang="zh-CN" sz="1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4581" name="Picture 3" descr="C:\Users\ASYS\Desktop\背景01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组合 10"/>
          <p:cNvGrpSpPr/>
          <p:nvPr/>
        </p:nvGrpSpPr>
        <p:grpSpPr>
          <a:xfrm>
            <a:off x="1686560" y="524510"/>
            <a:ext cx="9247505" cy="6200775"/>
            <a:chOff x="3028" y="1177"/>
            <a:chExt cx="10616" cy="9765"/>
          </a:xfrm>
        </p:grpSpPr>
        <p:sp>
          <p:nvSpPr>
            <p:cNvPr id="24584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9044" y="7580"/>
              <a:ext cx="1440" cy="4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4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北登录厅</a:t>
              </a:r>
              <a:endParaRPr lang="zh-CN" altLang="en-US" sz="1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4585" name="文本框 8"/>
            <p:cNvSpPr txBox="1"/>
            <p:nvPr>
              <p:custDataLst>
                <p:tags r:id="rId4"/>
              </p:custDataLst>
            </p:nvPr>
          </p:nvSpPr>
          <p:spPr>
            <a:xfrm>
              <a:off x="10086" y="3532"/>
              <a:ext cx="1780" cy="4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4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西登录厅</a:t>
              </a:r>
              <a:endParaRPr lang="zh-CN" altLang="en-US" sz="1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cxnSp>
          <p:nvCxnSpPr>
            <p:cNvPr id="5" name="直接箭头连接符 4"/>
            <p:cNvCxnSpPr/>
            <p:nvPr/>
          </p:nvCxnSpPr>
          <p:spPr>
            <a:xfrm flipH="1" flipV="1">
              <a:off x="10944" y="7374"/>
              <a:ext cx="564" cy="44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>
              <a:off x="12029" y="3795"/>
              <a:ext cx="590" cy="32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8" y="1177"/>
              <a:ext cx="10616" cy="9765"/>
            </a:xfrm>
            <a:prstGeom prst="rect">
              <a:avLst/>
            </a:prstGeom>
          </p:spPr>
        </p:pic>
        <p:grpSp>
          <p:nvGrpSpPr>
            <p:cNvPr id="24" name="组合 13"/>
            <p:cNvGrpSpPr/>
            <p:nvPr/>
          </p:nvGrpSpPr>
          <p:grpSpPr>
            <a:xfrm>
              <a:off x="3682" y="9088"/>
              <a:ext cx="3074" cy="836"/>
              <a:chOff x="6804322" y="414908"/>
              <a:chExt cx="1800126" cy="493812"/>
            </a:xfrm>
          </p:grpSpPr>
          <p:sp>
            <p:nvSpPr>
              <p:cNvPr id="25" name="圆角矩形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04322" y="414908"/>
                <a:ext cx="1800126" cy="493812"/>
              </a:xfrm>
              <a:prstGeom prst="roundRect">
                <a:avLst/>
              </a:prstGeom>
              <a:solidFill>
                <a:srgbClr val="D6000F"/>
              </a:solidFill>
              <a:ln>
                <a:solidFill>
                  <a:srgbClr val="D600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endParaRPr lang="zh-CN" altLang="en-US" strike="noStrike" noProof="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MH_Entry_1">
                <a:hlinkClick r:id="" action="ppaction://noaction"/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941839" y="485557"/>
                <a:ext cx="1590675" cy="3511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ctr"/>
              <a:lstStyle/>
              <a:p>
                <a:pPr algn="ctr"/>
                <a:r>
                  <a:rPr lang="zh-CN" altLang="en-US" sz="2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展馆平面图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1513" name="图片 1" descr="18、19两天的水印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521315" y="215900"/>
            <a:ext cx="1374140" cy="836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协会logo 描边白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3" descr="C:\Users\ASYS\Desktop\背景01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671195" y="1896110"/>
            <a:ext cx="11022330" cy="4234815"/>
            <a:chOff x="1057" y="2986"/>
            <a:chExt cx="17358" cy="6669"/>
          </a:xfrm>
        </p:grpSpPr>
        <p:sp>
          <p:nvSpPr>
            <p:cNvPr id="16" name="矩形 15"/>
            <p:cNvSpPr/>
            <p:nvPr>
              <p:custDataLst>
                <p:tags r:id="rId3"/>
              </p:custDataLst>
            </p:nvPr>
          </p:nvSpPr>
          <p:spPr>
            <a:xfrm>
              <a:off x="1057" y="2986"/>
              <a:ext cx="3402" cy="774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fontAlgn="base">
                <a:lnSpc>
                  <a:spcPct val="130000"/>
                </a:lnSpc>
              </a:pPr>
              <a:r>
                <a:rPr lang="zh-CN" altLang="en-US" sz="2000" strike="noStrike" noProof="1" smtClean="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方正小标宋简体" panose="02000000000000000000" charset="-122"/>
                  <a:ea typeface="方正小标宋简体" panose="02000000000000000000" charset="-122"/>
                </a:rPr>
                <a:t>一、场馆广告</a:t>
              </a:r>
              <a:endParaRPr lang="zh-CN" altLang="en-US" sz="2000" strike="noStrike" noProof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小标宋简体" panose="02000000000000000000" charset="-122"/>
                <a:ea typeface="方正小标宋简体" panose="02000000000000000000" charset="-122"/>
              </a:endParaRPr>
            </a:p>
          </p:txBody>
        </p:sp>
        <p:sp>
          <p:nvSpPr>
            <p:cNvPr id="26635" name="矩形 24"/>
            <p:cNvSpPr/>
            <p:nvPr>
              <p:custDataLst>
                <p:tags r:id="rId4"/>
              </p:custDataLst>
            </p:nvPr>
          </p:nvSpPr>
          <p:spPr>
            <a:xfrm>
              <a:off x="1057" y="3597"/>
              <a:ext cx="17358" cy="16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dirty="0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1. 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北广场落地看板</a:t>
              </a:r>
              <a:r>
                <a:rPr lang="en-US" altLang="zh-CN" sz="1600" dirty="0" smtClean="0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          2.</a:t>
              </a:r>
              <a:r>
                <a:rPr lang="zh-CN" altLang="en-US" sz="16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西广场阶梯地贴广告</a:t>
              </a:r>
              <a:r>
                <a:rPr lang="en-US" altLang="zh-CN" sz="16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       3.NH</a:t>
              </a:r>
              <a:r>
                <a:rPr lang="zh-CN" altLang="en-US" sz="16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内吊旗广告</a:t>
              </a:r>
              <a:r>
                <a:rPr lang="en-US" altLang="zh-CN" sz="16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       4.0</a:t>
              </a:r>
              <a:r>
                <a:rPr lang="zh-CN" altLang="en-US" sz="16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米层车道靠墙灯箱广告</a:t>
              </a:r>
              <a:endParaRPr lang="zh-CN" altLang="en-US" sz="16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16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5.0</a:t>
              </a:r>
              <a:r>
                <a:rPr lang="zh-CN" altLang="en-US" sz="16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米层车道靠墙铝料灯箱广告</a:t>
              </a:r>
              <a:r>
                <a:rPr lang="zh-CN" altLang="en-US" sz="1600" b="1" dirty="0" smtClean="0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     </a:t>
              </a:r>
              <a:r>
                <a:rPr lang="en-US" altLang="zh-CN" sz="1600" b="1" dirty="0" smtClean="0">
                  <a:latin typeface="黑体" panose="02010609060101010101" charset="-122"/>
                  <a:ea typeface="黑体" panose="02010609060101010101" charset="-122"/>
                  <a:sym typeface="+mn-ea"/>
                </a:rPr>
                <a:t> 6.</a:t>
              </a:r>
              <a:r>
                <a:rPr lang="zh-CN" altLang="en-US" sz="1600" dirty="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观众资料领取处   </a:t>
              </a:r>
              <a:r>
                <a:rPr lang="zh-CN" altLang="en-US" sz="1600" dirty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   </a:t>
              </a:r>
              <a:r>
                <a:rPr lang="en-US" altLang="zh-CN" sz="1600" dirty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    </a:t>
              </a:r>
              <a:r>
                <a:rPr lang="en-US" altLang="zh-CN" sz="1600" dirty="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7.</a:t>
              </a:r>
              <a:r>
                <a:rPr lang="zh-CN" altLang="en-US" sz="1600" dirty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引导牌</a:t>
              </a:r>
              <a:r>
                <a:rPr lang="zh-CN" altLang="en-US" sz="1600" dirty="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展示  </a:t>
              </a:r>
              <a:r>
                <a:rPr lang="en-US" altLang="zh-CN" sz="1600" dirty="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        </a:t>
              </a:r>
              <a:r>
                <a:rPr lang="en-US" sz="1600" dirty="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8</a:t>
              </a:r>
              <a:r>
                <a:rPr lang="en-US" altLang="zh-CN" sz="1600" dirty="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.LED</a:t>
              </a:r>
              <a:r>
                <a:rPr lang="zh-CN" altLang="en-US" sz="1600" dirty="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广告 </a:t>
              </a:r>
              <a:r>
                <a:rPr lang="en-US" altLang="zh-CN" sz="1600" dirty="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 </a:t>
              </a:r>
              <a:r>
                <a:rPr lang="zh-CN" altLang="en-US" sz="1600" dirty="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 </a:t>
              </a:r>
              <a:endParaRPr lang="en-US" altLang="zh-CN" sz="1600" dirty="0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endParaRPr>
            </a:p>
            <a:p>
              <a:pPr>
                <a:lnSpc>
                  <a:spcPct val="130000"/>
                </a:lnSpc>
              </a:pPr>
              <a:endParaRPr lang="en-US" altLang="zh-CN" sz="1600" dirty="0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endParaRPr>
            </a:p>
          </p:txBody>
        </p:sp>
        <p:sp>
          <p:nvSpPr>
            <p:cNvPr id="26636" name="矩形 25"/>
            <p:cNvSpPr/>
            <p:nvPr>
              <p:custDataLst>
                <p:tags r:id="rId5"/>
              </p:custDataLst>
            </p:nvPr>
          </p:nvSpPr>
          <p:spPr>
            <a:xfrm>
              <a:off x="1057" y="5738"/>
              <a:ext cx="12812" cy="6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500" dirty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会刊广告    </a:t>
              </a:r>
              <a:r>
                <a:rPr lang="en-US" altLang="zh-CN" sz="1500" dirty="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     </a:t>
              </a:r>
              <a:r>
                <a:rPr lang="zh-CN" altLang="en-US" sz="1500" dirty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《展讯》    </a:t>
              </a:r>
              <a:r>
                <a:rPr lang="en-US" altLang="zh-CN" sz="1500" dirty="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     </a:t>
              </a:r>
              <a:r>
                <a:rPr lang="zh-CN" altLang="en-US" sz="1500" dirty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《世界铸造》</a:t>
              </a:r>
              <a:endParaRPr lang="zh-CN" altLang="en-US" sz="1500" dirty="0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endParaRPr>
            </a:p>
          </p:txBody>
        </p:sp>
        <p:sp>
          <p:nvSpPr>
            <p:cNvPr id="28" name="矩形 27"/>
            <p:cNvSpPr/>
            <p:nvPr>
              <p:custDataLst>
                <p:tags r:id="rId6"/>
              </p:custDataLst>
            </p:nvPr>
          </p:nvSpPr>
          <p:spPr>
            <a:xfrm>
              <a:off x="1057" y="5176"/>
              <a:ext cx="3402" cy="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base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000" strike="noStrike" noProof="1" smtClean="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方正小标宋简体" panose="02000000000000000000" charset="-122"/>
                  <a:ea typeface="方正小标宋简体" panose="02000000000000000000" charset="-122"/>
                  <a:cs typeface="+mn-cs"/>
                </a:rPr>
                <a:t>二、平面广告</a:t>
              </a:r>
              <a:endParaRPr lang="zh-CN" altLang="en-US" sz="2000" strike="noStrike" noProof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小标宋简体" panose="02000000000000000000" charset="-122"/>
                <a:ea typeface="方正小标宋简体" panose="02000000000000000000" charset="-122"/>
                <a:cs typeface="+mn-cs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7"/>
              </p:custDataLst>
            </p:nvPr>
          </p:nvSpPr>
          <p:spPr>
            <a:xfrm>
              <a:off x="1057" y="7191"/>
              <a:ext cx="17159" cy="21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</a:pPr>
              <a:r>
                <a:rPr lang="zh-CN" altLang="en-US" sz="1800" b="1" strike="noStrike" noProof="1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展会证件</a:t>
              </a:r>
              <a:r>
                <a:rPr lang="en-US" altLang="zh-CN" sz="1000" b="1" strike="noStrike" noProof="1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      </a:t>
              </a:r>
              <a:r>
                <a:rPr lang="zh-CN" altLang="en-US" sz="1800" b="1" strike="noStrike" noProof="1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展会挂绳</a:t>
              </a:r>
              <a:r>
                <a:rPr lang="zh-CN" altLang="en-US" sz="1500" noProof="1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</a:t>
              </a:r>
              <a:r>
                <a:rPr lang="zh-CN" altLang="en-US" sz="1500" noProof="1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  </a:t>
              </a:r>
              <a:r>
                <a:rPr lang="en-US" altLang="zh-CN" sz="1500" noProof="1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</a:t>
              </a:r>
              <a:r>
                <a:rPr lang="zh-CN" altLang="en-US" sz="1500" smtClean="0">
                  <a:solidFill>
                    <a:schemeClr val="tx1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手提袋</a:t>
              </a:r>
              <a:r>
                <a:rPr lang="en-US" altLang="zh-CN" sz="1500" b="1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</a:t>
              </a:r>
              <a:r>
                <a:rPr lang="en-US" altLang="zh-CN" sz="1500" b="1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</a:t>
              </a:r>
              <a:r>
                <a:rPr lang="zh-CN" altLang="en-US" sz="150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 </a:t>
              </a:r>
              <a:r>
                <a:rPr lang="zh-CN" altLang="en-US" sz="150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 </a:t>
              </a:r>
              <a:r>
                <a:rPr lang="zh-CN" altLang="en-US" sz="1500" strike="noStrike" noProof="1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会刊</a:t>
              </a:r>
              <a:r>
                <a:rPr lang="en-US" altLang="zh-CN" sz="1500" strike="noStrike" noProof="1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U</a:t>
              </a:r>
              <a:r>
                <a:rPr lang="zh-CN" altLang="en-US" sz="1500" strike="noStrike" noProof="1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盘      保温杯</a:t>
              </a:r>
              <a:r>
                <a:rPr lang="en-US" altLang="zh-CN" sz="1500" strike="noStrike" noProof="1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    </a:t>
              </a:r>
              <a:r>
                <a:rPr lang="zh-CN" altLang="en-US" sz="1500" strike="noStrike" noProof="1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雨伞</a:t>
              </a:r>
              <a:r>
                <a:rPr lang="en-US" altLang="zh-CN" sz="1500" strike="noStrike" noProof="1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  </a:t>
              </a:r>
              <a:r>
                <a:rPr lang="zh-CN" altLang="en-US" sz="150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扇子</a:t>
              </a:r>
              <a:r>
                <a:rPr lang="en-US" altLang="zh-CN" sz="150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   </a:t>
              </a:r>
              <a:r>
                <a:rPr lang="zh-CN" altLang="en-US" sz="150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矿泉水</a:t>
              </a:r>
              <a:r>
                <a:rPr lang="en-US" altLang="zh-CN" sz="150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    </a:t>
              </a:r>
              <a:r>
                <a:rPr lang="zh-CN" altLang="en-US" sz="150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电风扇</a:t>
              </a:r>
              <a:r>
                <a:rPr lang="en-US" altLang="zh-CN" sz="150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    </a:t>
              </a:r>
              <a:r>
                <a:rPr lang="zh-CN" altLang="en-US" sz="150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其他赞助形式 </a:t>
              </a:r>
              <a:endParaRPr lang="en-US" altLang="zh-CN" sz="1500" strike="noStrike" noProof="1" smtClean="0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endParaRPr>
            </a:p>
            <a:p>
              <a:pPr fontAlgn="base">
                <a:lnSpc>
                  <a:spcPct val="150000"/>
                </a:lnSpc>
              </a:pPr>
              <a:endParaRPr lang="en-US" altLang="zh-CN" sz="1500" strike="noStrike" noProof="1" smtClean="0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endParaRPr>
            </a:p>
            <a:p>
              <a:pPr fontAlgn="base"/>
              <a:endParaRPr lang="en-US" altLang="zh-CN" sz="1500" strike="noStrike" noProof="1" smtClean="0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endParaRPr>
            </a:p>
            <a:p>
              <a:pPr fontAlgn="base">
                <a:lnSpc>
                  <a:spcPct val="130000"/>
                </a:lnSpc>
              </a:pPr>
              <a:endParaRPr lang="zh-CN" altLang="en-US" sz="1500" strike="noStrike" noProof="1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endParaRPr>
            </a:p>
          </p:txBody>
        </p:sp>
        <p:sp>
          <p:nvSpPr>
            <p:cNvPr id="29" name="矩形 28"/>
            <p:cNvSpPr/>
            <p:nvPr>
              <p:custDataLst>
                <p:tags r:id="rId8"/>
              </p:custDataLst>
            </p:nvPr>
          </p:nvSpPr>
          <p:spPr>
            <a:xfrm>
              <a:off x="1057" y="6659"/>
              <a:ext cx="3402" cy="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base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000" strike="noStrike" noProof="1" smtClean="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方正小标宋简体" panose="02000000000000000000" charset="-122"/>
                  <a:ea typeface="方正小标宋简体" panose="02000000000000000000" charset="-122"/>
                  <a:cs typeface="+mn-cs"/>
                </a:rPr>
                <a:t>三、商业广告</a:t>
              </a:r>
              <a:endParaRPr lang="zh-CN" altLang="en-US" sz="2000" strike="noStrike" noProof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小标宋简体" panose="02000000000000000000" charset="-122"/>
                <a:ea typeface="方正小标宋简体" panose="02000000000000000000" charset="-122"/>
                <a:cs typeface="+mn-cs"/>
              </a:endParaRPr>
            </a:p>
          </p:txBody>
        </p:sp>
        <p:sp>
          <p:nvSpPr>
            <p:cNvPr id="32" name="矩形 31"/>
            <p:cNvSpPr/>
            <p:nvPr>
              <p:custDataLst>
                <p:tags r:id="rId9"/>
              </p:custDataLst>
            </p:nvPr>
          </p:nvSpPr>
          <p:spPr>
            <a:xfrm>
              <a:off x="1057" y="8485"/>
              <a:ext cx="3402" cy="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base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000" strike="noStrike" noProof="1" smtClean="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方正小标宋简体" panose="02000000000000000000" charset="-122"/>
                  <a:ea typeface="方正小标宋简体" panose="02000000000000000000" charset="-122"/>
                  <a:cs typeface="+mn-cs"/>
                </a:rPr>
                <a:t>四、新媒体广告</a:t>
              </a:r>
              <a:endParaRPr lang="zh-CN" altLang="en-US" sz="2000" strike="noStrike" noProof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小标宋简体" panose="02000000000000000000" charset="-122"/>
                <a:ea typeface="方正小标宋简体" panose="02000000000000000000" charset="-122"/>
                <a:cs typeface="+mn-cs"/>
              </a:endParaRPr>
            </a:p>
          </p:txBody>
        </p:sp>
        <p:sp>
          <p:nvSpPr>
            <p:cNvPr id="26641" name="矩形 32"/>
            <p:cNvSpPr/>
            <p:nvPr>
              <p:custDataLst>
                <p:tags r:id="rId10"/>
              </p:custDataLst>
            </p:nvPr>
          </p:nvSpPr>
          <p:spPr>
            <a:xfrm>
              <a:off x="1057" y="9148"/>
              <a:ext cx="11680" cy="5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1500" dirty="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15.</a:t>
              </a:r>
              <a:r>
                <a:rPr lang="zh-CN" altLang="en-US" sz="1500" dirty="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协会</a:t>
              </a:r>
              <a:r>
                <a:rPr lang="zh-CN" altLang="en-US" sz="1500" dirty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官方微信    </a:t>
              </a:r>
              <a:r>
                <a:rPr lang="en-US" altLang="zh-CN" sz="1500" dirty="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16.</a:t>
              </a:r>
              <a:r>
                <a:rPr lang="zh-CN" altLang="en-US" sz="1500" dirty="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展会</a:t>
              </a:r>
              <a:r>
                <a:rPr lang="zh-CN" altLang="en-US" sz="1500" dirty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官方微</a:t>
              </a:r>
              <a:r>
                <a:rPr lang="zh-CN" altLang="en-US" sz="1500" dirty="0" smtClean="0"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信</a:t>
              </a:r>
              <a:endParaRPr lang="zh-CN" altLang="en-US" sz="1500" dirty="0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endParaRPr>
            </a:p>
          </p:txBody>
        </p:sp>
      </p:grpSp>
      <p:sp>
        <p:nvSpPr>
          <p:cNvPr id="26642" name="文本框 1"/>
          <p:cNvSpPr txBox="1"/>
          <p:nvPr>
            <p:custDataLst>
              <p:tags r:id="rId11"/>
            </p:custDataLst>
          </p:nvPr>
        </p:nvSpPr>
        <p:spPr>
          <a:xfrm>
            <a:off x="518795" y="1162050"/>
            <a:ext cx="10955655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方正小标宋简体" panose="02000000000000000000" charset="-122"/>
                <a:ea typeface="方正小标宋简体" panose="02000000000000000000" charset="-122"/>
                <a:sym typeface="微软雅黑" panose="020B0503020204020204" pitchFamily="34" charset="-122"/>
              </a:rPr>
              <a:t>为了满足展商需求、使展商获得更好的参展效果，主办方将推出以下广告宣传方案：</a:t>
            </a:r>
            <a:endParaRPr lang="zh-CN" altLang="en-US" sz="2000" dirty="0">
              <a:latin typeface="方正小标宋简体" panose="02000000000000000000" charset="-122"/>
              <a:ea typeface="方正小标宋简体" panose="02000000000000000000" charset="-122"/>
              <a:sym typeface="微软雅黑" panose="020B0503020204020204" pitchFamily="34" charset="-122"/>
            </a:endParaRPr>
          </a:p>
        </p:txBody>
      </p:sp>
      <p:pic>
        <p:nvPicPr>
          <p:cNvPr id="8" name="图片 7" descr="协会logo 描边白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  <p:pic>
        <p:nvPicPr>
          <p:cNvPr id="21513" name="图片 1" descr="18、19两天的水印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521315" y="215900"/>
            <a:ext cx="1374140" cy="836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9681845" y="2990215"/>
            <a:ext cx="2011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72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目录</a:t>
            </a:r>
            <a:endParaRPr lang="zh-CN" altLang="en-US" sz="7200" b="1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custDataLst>
      <p:tags r:id="rId16"/>
    </p:custData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4294967295"/>
          </p:nvPr>
        </p:nvPicPr>
        <p:blipFill>
          <a:blip r:embed="rId1"/>
          <a:srcRect b="37621"/>
          <a:stretch>
            <a:fillRect/>
          </a:stretch>
        </p:blipFill>
        <p:spPr>
          <a:xfrm>
            <a:off x="391795" y="1601470"/>
            <a:ext cx="7792085" cy="39598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880" y="2357755"/>
            <a:ext cx="3711575" cy="4105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33284"/>
          <a:stretch>
            <a:fillRect/>
          </a:stretch>
        </p:blipFill>
        <p:spPr>
          <a:xfrm>
            <a:off x="8319770" y="1078865"/>
            <a:ext cx="3406140" cy="1343025"/>
          </a:xfrm>
          <a:prstGeom prst="rect">
            <a:avLst/>
          </a:prstGeom>
        </p:spPr>
      </p:pic>
      <p:pic>
        <p:nvPicPr>
          <p:cNvPr id="3" name="图片 2" descr="协会logo 描边白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91525" y="6162675"/>
            <a:ext cx="3334385" cy="46863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0" spc="0" dirty="0">
                <a:solidFill>
                  <a:schemeClr val="tx1"/>
                </a:solidFill>
                <a:latin typeface="方正小标宋简体" panose="02000000000000000000" charset="-122"/>
                <a:ea typeface="方正小标宋简体" panose="02000000000000000000" charset="-122"/>
                <a:cs typeface="+mn-cs"/>
              </a:rPr>
              <a:t>形式：落地看板</a:t>
            </a:r>
            <a:endParaRPr lang="zh-CN" altLang="en-US" sz="2000" b="0" spc="0" dirty="0">
              <a:solidFill>
                <a:schemeClr val="tx1"/>
              </a:solidFill>
              <a:latin typeface="方正小标宋简体" panose="02000000000000000000" charset="-122"/>
              <a:ea typeface="方正小标宋简体" panose="02000000000000000000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7670" y="97472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北广场落地看板广告</a:t>
            </a:r>
            <a:r>
              <a:rPr lang="en-US" altLang="zh-CN" sz="20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zh-CN" altLang="en-US" sz="16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价格：</a:t>
            </a:r>
            <a:r>
              <a:rPr lang="en-US" altLang="zh-CN" sz="16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30,000/</a:t>
            </a:r>
            <a:r>
              <a:rPr lang="zh-CN" altLang="en-US" sz="16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块</a:t>
            </a:r>
            <a:endParaRPr lang="zh-CN" altLang="en-US" sz="1600" b="1" dirty="0" smtClean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1592263" y="5881602"/>
            <a:ext cx="569214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base"/>
            <a:r>
              <a:rPr lang="zh-CN" altLang="en-US" sz="2400" b="1" strike="noStrike" noProof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北厅正前方，靠近北侧停车场，客流量大</a:t>
            </a:r>
            <a:endParaRPr lang="zh-CN" altLang="en-US" sz="2400" b="1" strike="noStrike" noProof="1">
              <a:ln w="12700" cmpd="sng">
                <a:noFill/>
                <a:prstDash val="solid"/>
              </a:ln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1" name="任意多边形 10"/>
          <p:cNvSpPr/>
          <p:nvPr>
            <p:custDataLst>
              <p:tags r:id="rId7"/>
            </p:custDataLst>
          </p:nvPr>
        </p:nvSpPr>
        <p:spPr>
          <a:xfrm>
            <a:off x="677863" y="5586327"/>
            <a:ext cx="914400" cy="985838"/>
          </a:xfrm>
          <a:custGeom>
            <a:avLst/>
            <a:gdLst>
              <a:gd name="connsiteX0" fmla="*/ 577850 w 1072105"/>
              <a:gd name="connsiteY0" fmla="*/ 0 h 1155700"/>
              <a:gd name="connsiteX1" fmla="*/ 1057012 w 1072105"/>
              <a:gd name="connsiteY1" fmla="*/ 254769 h 1155700"/>
              <a:gd name="connsiteX2" fmla="*/ 1072105 w 1072105"/>
              <a:gd name="connsiteY2" fmla="*/ 282575 h 1155700"/>
              <a:gd name="connsiteX3" fmla="*/ 855186 w 1072105"/>
              <a:gd name="connsiteY3" fmla="*/ 282575 h 1155700"/>
              <a:gd name="connsiteX4" fmla="*/ 804912 w 1072105"/>
              <a:gd name="connsiteY4" fmla="*/ 241095 h 1155700"/>
              <a:gd name="connsiteX5" fmla="*/ 577850 w 1072105"/>
              <a:gd name="connsiteY5" fmla="*/ 171737 h 1155700"/>
              <a:gd name="connsiteX6" fmla="*/ 171737 w 1072105"/>
              <a:gd name="connsiteY6" fmla="*/ 577850 h 1155700"/>
              <a:gd name="connsiteX7" fmla="*/ 577850 w 1072105"/>
              <a:gd name="connsiteY7" fmla="*/ 983963 h 1155700"/>
              <a:gd name="connsiteX8" fmla="*/ 804912 w 1072105"/>
              <a:gd name="connsiteY8" fmla="*/ 914605 h 1155700"/>
              <a:gd name="connsiteX9" fmla="*/ 855186 w 1072105"/>
              <a:gd name="connsiteY9" fmla="*/ 873125 h 1155700"/>
              <a:gd name="connsiteX10" fmla="*/ 1072105 w 1072105"/>
              <a:gd name="connsiteY10" fmla="*/ 873125 h 1155700"/>
              <a:gd name="connsiteX11" fmla="*/ 1057012 w 1072105"/>
              <a:gd name="connsiteY11" fmla="*/ 900932 h 1155700"/>
              <a:gd name="connsiteX12" fmla="*/ 577850 w 1072105"/>
              <a:gd name="connsiteY12" fmla="*/ 1155700 h 1155700"/>
              <a:gd name="connsiteX13" fmla="*/ 0 w 1072105"/>
              <a:gd name="connsiteY13" fmla="*/ 577850 h 1155700"/>
              <a:gd name="connsiteX14" fmla="*/ 577850 w 1072105"/>
              <a:gd name="connsiteY14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2105" h="1155700">
                <a:moveTo>
                  <a:pt x="577850" y="0"/>
                </a:moveTo>
                <a:cubicBezTo>
                  <a:pt x="777311" y="0"/>
                  <a:pt x="953169" y="101060"/>
                  <a:pt x="1057012" y="254769"/>
                </a:cubicBezTo>
                <a:lnTo>
                  <a:pt x="1072105" y="282575"/>
                </a:lnTo>
                <a:lnTo>
                  <a:pt x="855186" y="282575"/>
                </a:lnTo>
                <a:lnTo>
                  <a:pt x="804912" y="241095"/>
                </a:lnTo>
                <a:cubicBezTo>
                  <a:pt x="740096" y="197306"/>
                  <a:pt x="661959" y="171737"/>
                  <a:pt x="577850" y="171737"/>
                </a:cubicBezTo>
                <a:cubicBezTo>
                  <a:pt x="353560" y="171737"/>
                  <a:pt x="171737" y="353560"/>
                  <a:pt x="171737" y="577850"/>
                </a:cubicBezTo>
                <a:cubicBezTo>
                  <a:pt x="171737" y="802140"/>
                  <a:pt x="353560" y="983963"/>
                  <a:pt x="577850" y="983963"/>
                </a:cubicBezTo>
                <a:cubicBezTo>
                  <a:pt x="661959" y="983963"/>
                  <a:pt x="740096" y="958394"/>
                  <a:pt x="804912" y="914605"/>
                </a:cubicBezTo>
                <a:lnTo>
                  <a:pt x="855186" y="873125"/>
                </a:lnTo>
                <a:lnTo>
                  <a:pt x="1072105" y="873125"/>
                </a:lnTo>
                <a:lnTo>
                  <a:pt x="1057012" y="900932"/>
                </a:lnTo>
                <a:cubicBezTo>
                  <a:pt x="953169" y="1054641"/>
                  <a:pt x="777311" y="1155700"/>
                  <a:pt x="577850" y="1155700"/>
                </a:cubicBezTo>
                <a:cubicBezTo>
                  <a:pt x="258712" y="1155700"/>
                  <a:pt x="0" y="896988"/>
                  <a:pt x="0" y="577850"/>
                </a:cubicBezTo>
                <a:cubicBezTo>
                  <a:pt x="0" y="258712"/>
                  <a:pt x="258712" y="0"/>
                  <a:pt x="577850" y="0"/>
                </a:cubicBezTo>
                <a:close/>
              </a:path>
            </a:pathLst>
          </a:custGeom>
          <a:solidFill>
            <a:srgbClr val="D6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21500" rIns="54000" numCol="1" spcCol="0" rtlCol="0" fromWordArt="0" anchor="ctr" anchorCtr="0" forceAA="0" compatLnSpc="1">
            <a:normAutofit/>
          </a:bodyPr>
          <a:p>
            <a:pPr lvl="0" algn="ctr" fontAlgn="base">
              <a:lnSpc>
                <a:spcPct val="120000"/>
              </a:lnSpc>
              <a:buClrTx/>
              <a:buSzTx/>
              <a:buFontTx/>
            </a:pPr>
            <a:endParaRPr lang="zh-CN" altLang="en-US" sz="1350" dirty="0">
              <a:solidFill>
                <a:schemeClr val="tx1"/>
              </a:solidFill>
              <a:latin typeface="Arial" panose="020B0604020202020204" pitchFamily="34" charset="0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34829" name="图片 16" descr="C:/Users/PC/1V994W2/PycharmProjects/PPT_Background_Generation/pic_temp/1_pic_quater_left_down.png"/>
          <p:cNvPicPr/>
          <p:nvPr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90588" y="5849852"/>
            <a:ext cx="539750" cy="492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687" name="组合 13"/>
          <p:cNvGrpSpPr/>
          <p:nvPr/>
        </p:nvGrpSpPr>
        <p:grpSpPr>
          <a:xfrm>
            <a:off x="9570403" y="141923"/>
            <a:ext cx="2232025" cy="493712"/>
            <a:chOff x="6804322" y="414908"/>
            <a:chExt cx="1800126" cy="493812"/>
          </a:xfrm>
        </p:grpSpPr>
        <p:sp>
          <p:nvSpPr>
            <p:cNvPr id="20" name="圆角矩形 19"/>
            <p:cNvSpPr/>
            <p:nvPr>
              <p:custDataLst>
                <p:tags r:id="rId11"/>
              </p:custDataLst>
            </p:nvPr>
          </p:nvSpPr>
          <p:spPr>
            <a:xfrm>
              <a:off x="6804322" y="414908"/>
              <a:ext cx="1800126" cy="493812"/>
            </a:xfrm>
            <a:prstGeom prst="roundRect">
              <a:avLst/>
            </a:prstGeom>
            <a:solidFill>
              <a:srgbClr val="D6000F"/>
            </a:solidFill>
            <a:ln>
              <a:solidFill>
                <a:srgbClr val="D60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28689" name="MH_Entry_1">
              <a:hlinkClick r:id="" action="ppaction://noaction"/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6941839" y="485557"/>
              <a:ext cx="1590675" cy="351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一、现场广告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标题 8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4294967295"/>
          </p:nvPr>
        </p:nvPicPr>
        <p:blipFill>
          <a:blip r:embed="rId1"/>
          <a:srcRect t="26926"/>
          <a:stretch>
            <a:fillRect/>
          </a:stretch>
        </p:blipFill>
        <p:spPr>
          <a:xfrm>
            <a:off x="407670" y="1483360"/>
            <a:ext cx="7366000" cy="43980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770" y="2527300"/>
            <a:ext cx="3257550" cy="3438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32665"/>
          <a:stretch>
            <a:fillRect/>
          </a:stretch>
        </p:blipFill>
        <p:spPr>
          <a:xfrm>
            <a:off x="8290560" y="1287145"/>
            <a:ext cx="3286760" cy="119253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/>
        </p:nvSpPr>
        <p:spPr>
          <a:xfrm>
            <a:off x="8319770" y="6002655"/>
            <a:ext cx="3334385" cy="46863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000" b="0" spc="0" dirty="0">
                <a:solidFill>
                  <a:schemeClr val="tx1"/>
                </a:solidFill>
                <a:latin typeface="方正小标宋简体" panose="02000000000000000000" charset="-122"/>
                <a:ea typeface="方正小标宋简体" panose="02000000000000000000" charset="-122"/>
                <a:cs typeface="+mn-cs"/>
              </a:rPr>
              <a:t>形式：可移背胶</a:t>
            </a:r>
            <a:endParaRPr lang="en-US" altLang="zh-CN" sz="20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" y="4605020"/>
            <a:ext cx="3829050" cy="12763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7670" y="97472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西广场阶梯地贴广告</a:t>
            </a:r>
            <a:r>
              <a:rPr lang="en-US" altLang="zh-CN" sz="20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zh-CN" altLang="en-US" sz="16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价格：</a:t>
            </a:r>
            <a:r>
              <a:rPr lang="en-US" altLang="zh-CN" sz="16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25,</a:t>
            </a:r>
            <a:r>
              <a:rPr lang="en-US" altLang="zh-CN" sz="16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000/</a:t>
            </a:r>
            <a:r>
              <a:rPr lang="zh-CN" altLang="en-US" sz="16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块</a:t>
            </a:r>
            <a:endParaRPr lang="zh-CN" altLang="en-US" sz="1600" b="1" dirty="0" smtClean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1" name="图片 10" descr="协会logo 描边白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1439228" y="5881602"/>
            <a:ext cx="599821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base"/>
            <a:r>
              <a:rPr lang="zh-CN" altLang="en-US" sz="2400" b="1" strike="noStrike" noProof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西广场核心区域，西登录厅人流必经之路，</a:t>
            </a:r>
            <a:endParaRPr lang="zh-CN" altLang="en-US" sz="2400" b="1" strike="noStrike" noProof="1">
              <a:ln w="12700" cmpd="sng">
                <a:noFill/>
                <a:prstDash val="solid"/>
              </a:ln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algn="ctr" fontAlgn="base"/>
            <a:r>
              <a:rPr lang="zh-CN" altLang="en-US" sz="2400" b="1" strike="noStrike" noProof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辐射市政道路，宣传效果好</a:t>
            </a:r>
            <a:endParaRPr lang="zh-CN" altLang="en-US" sz="2400" b="1" strike="noStrike" noProof="1">
              <a:ln w="12700" cmpd="sng">
                <a:noFill/>
                <a:prstDash val="solid"/>
              </a:ln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3" name="任意多边形 12"/>
          <p:cNvSpPr/>
          <p:nvPr>
            <p:custDataLst>
              <p:tags r:id="rId8"/>
            </p:custDataLst>
          </p:nvPr>
        </p:nvSpPr>
        <p:spPr>
          <a:xfrm>
            <a:off x="677863" y="5586327"/>
            <a:ext cx="914400" cy="985838"/>
          </a:xfrm>
          <a:custGeom>
            <a:avLst/>
            <a:gdLst>
              <a:gd name="connsiteX0" fmla="*/ 577850 w 1072105"/>
              <a:gd name="connsiteY0" fmla="*/ 0 h 1155700"/>
              <a:gd name="connsiteX1" fmla="*/ 1057012 w 1072105"/>
              <a:gd name="connsiteY1" fmla="*/ 254769 h 1155700"/>
              <a:gd name="connsiteX2" fmla="*/ 1072105 w 1072105"/>
              <a:gd name="connsiteY2" fmla="*/ 282575 h 1155700"/>
              <a:gd name="connsiteX3" fmla="*/ 855186 w 1072105"/>
              <a:gd name="connsiteY3" fmla="*/ 282575 h 1155700"/>
              <a:gd name="connsiteX4" fmla="*/ 804912 w 1072105"/>
              <a:gd name="connsiteY4" fmla="*/ 241095 h 1155700"/>
              <a:gd name="connsiteX5" fmla="*/ 577850 w 1072105"/>
              <a:gd name="connsiteY5" fmla="*/ 171737 h 1155700"/>
              <a:gd name="connsiteX6" fmla="*/ 171737 w 1072105"/>
              <a:gd name="connsiteY6" fmla="*/ 577850 h 1155700"/>
              <a:gd name="connsiteX7" fmla="*/ 577850 w 1072105"/>
              <a:gd name="connsiteY7" fmla="*/ 983963 h 1155700"/>
              <a:gd name="connsiteX8" fmla="*/ 804912 w 1072105"/>
              <a:gd name="connsiteY8" fmla="*/ 914605 h 1155700"/>
              <a:gd name="connsiteX9" fmla="*/ 855186 w 1072105"/>
              <a:gd name="connsiteY9" fmla="*/ 873125 h 1155700"/>
              <a:gd name="connsiteX10" fmla="*/ 1072105 w 1072105"/>
              <a:gd name="connsiteY10" fmla="*/ 873125 h 1155700"/>
              <a:gd name="connsiteX11" fmla="*/ 1057012 w 1072105"/>
              <a:gd name="connsiteY11" fmla="*/ 900932 h 1155700"/>
              <a:gd name="connsiteX12" fmla="*/ 577850 w 1072105"/>
              <a:gd name="connsiteY12" fmla="*/ 1155700 h 1155700"/>
              <a:gd name="connsiteX13" fmla="*/ 0 w 1072105"/>
              <a:gd name="connsiteY13" fmla="*/ 577850 h 1155700"/>
              <a:gd name="connsiteX14" fmla="*/ 577850 w 1072105"/>
              <a:gd name="connsiteY14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2105" h="1155700">
                <a:moveTo>
                  <a:pt x="577850" y="0"/>
                </a:moveTo>
                <a:cubicBezTo>
                  <a:pt x="777311" y="0"/>
                  <a:pt x="953169" y="101060"/>
                  <a:pt x="1057012" y="254769"/>
                </a:cubicBezTo>
                <a:lnTo>
                  <a:pt x="1072105" y="282575"/>
                </a:lnTo>
                <a:lnTo>
                  <a:pt x="855186" y="282575"/>
                </a:lnTo>
                <a:lnTo>
                  <a:pt x="804912" y="241095"/>
                </a:lnTo>
                <a:cubicBezTo>
                  <a:pt x="740096" y="197306"/>
                  <a:pt x="661959" y="171737"/>
                  <a:pt x="577850" y="171737"/>
                </a:cubicBezTo>
                <a:cubicBezTo>
                  <a:pt x="353560" y="171737"/>
                  <a:pt x="171737" y="353560"/>
                  <a:pt x="171737" y="577850"/>
                </a:cubicBezTo>
                <a:cubicBezTo>
                  <a:pt x="171737" y="802140"/>
                  <a:pt x="353560" y="983963"/>
                  <a:pt x="577850" y="983963"/>
                </a:cubicBezTo>
                <a:cubicBezTo>
                  <a:pt x="661959" y="983963"/>
                  <a:pt x="740096" y="958394"/>
                  <a:pt x="804912" y="914605"/>
                </a:cubicBezTo>
                <a:lnTo>
                  <a:pt x="855186" y="873125"/>
                </a:lnTo>
                <a:lnTo>
                  <a:pt x="1072105" y="873125"/>
                </a:lnTo>
                <a:lnTo>
                  <a:pt x="1057012" y="900932"/>
                </a:lnTo>
                <a:cubicBezTo>
                  <a:pt x="953169" y="1054641"/>
                  <a:pt x="777311" y="1155700"/>
                  <a:pt x="577850" y="1155700"/>
                </a:cubicBezTo>
                <a:cubicBezTo>
                  <a:pt x="258712" y="1155700"/>
                  <a:pt x="0" y="896988"/>
                  <a:pt x="0" y="577850"/>
                </a:cubicBezTo>
                <a:cubicBezTo>
                  <a:pt x="0" y="258712"/>
                  <a:pt x="258712" y="0"/>
                  <a:pt x="577850" y="0"/>
                </a:cubicBezTo>
                <a:close/>
              </a:path>
            </a:pathLst>
          </a:custGeom>
          <a:solidFill>
            <a:srgbClr val="D6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21500" rIns="54000" numCol="1" spcCol="0" rtlCol="0" fromWordArt="0" anchor="ctr" anchorCtr="0" forceAA="0" compatLnSpc="1">
            <a:normAutofit/>
          </a:bodyPr>
          <a:p>
            <a:pPr lvl="0" algn="ctr" fontAlgn="base">
              <a:lnSpc>
                <a:spcPct val="120000"/>
              </a:lnSpc>
              <a:buClrTx/>
              <a:buSzTx/>
              <a:buFontTx/>
            </a:pPr>
            <a:endParaRPr lang="zh-CN" altLang="en-US" sz="1350" dirty="0">
              <a:solidFill>
                <a:schemeClr val="tx1"/>
              </a:solidFill>
              <a:latin typeface="Arial" panose="020B0604020202020204" pitchFamily="34" charset="0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34829" name="图片 16" descr="C:/Users/PC/1V994W2/PycharmProjects/PPT_Background_Generation/pic_temp/1_pic_quater_left_down.png"/>
          <p:cNvPicPr/>
          <p:nvPr>
            <p:custDataLst>
              <p:tags r:id="rId9"/>
            </p:custDataLst>
          </p:nvPr>
        </p:nvPicPr>
        <p:blipFill>
          <a:blip r:embed="rId10" r:link="rId11"/>
          <a:stretch>
            <a:fillRect/>
          </a:stretch>
        </p:blipFill>
        <p:spPr>
          <a:xfrm>
            <a:off x="890588" y="5849852"/>
            <a:ext cx="539750" cy="492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687" name="组合 13"/>
          <p:cNvGrpSpPr/>
          <p:nvPr/>
        </p:nvGrpSpPr>
        <p:grpSpPr>
          <a:xfrm>
            <a:off x="9570403" y="141923"/>
            <a:ext cx="2232025" cy="493712"/>
            <a:chOff x="6804322" y="414908"/>
            <a:chExt cx="1800126" cy="493812"/>
          </a:xfrm>
        </p:grpSpPr>
        <p:sp>
          <p:nvSpPr>
            <p:cNvPr id="20" name="圆角矩形 19"/>
            <p:cNvSpPr/>
            <p:nvPr>
              <p:custDataLst>
                <p:tags r:id="rId12"/>
              </p:custDataLst>
            </p:nvPr>
          </p:nvSpPr>
          <p:spPr>
            <a:xfrm>
              <a:off x="6804322" y="414908"/>
              <a:ext cx="1800126" cy="493812"/>
            </a:xfrm>
            <a:prstGeom prst="roundRect">
              <a:avLst/>
            </a:prstGeom>
            <a:solidFill>
              <a:srgbClr val="D6000F"/>
            </a:solidFill>
            <a:ln>
              <a:solidFill>
                <a:srgbClr val="D60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28689" name="MH_Entry_1">
              <a:hlinkClick r:id="" action="ppaction://noaction"/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6941839" y="485557"/>
              <a:ext cx="1590675" cy="351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一、现场广告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/>
          <p:cNvPicPr>
            <a:picLocks noGrp="1" noChangeAspect="1"/>
          </p:cNvPicPr>
          <p:nvPr>
            <p:ph idx="4294967295"/>
          </p:nvPr>
        </p:nvPicPr>
        <p:blipFill>
          <a:blip r:embed="rId1"/>
          <a:srcRect t="21681" b="18446"/>
          <a:stretch>
            <a:fillRect/>
          </a:stretch>
        </p:blipFill>
        <p:spPr>
          <a:xfrm>
            <a:off x="337185" y="1815465"/>
            <a:ext cx="7470140" cy="36544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395" y="2557145"/>
            <a:ext cx="3404870" cy="40309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l="33291" t="992" r="-223" b="-992"/>
          <a:stretch>
            <a:fillRect/>
          </a:stretch>
        </p:blipFill>
        <p:spPr>
          <a:xfrm>
            <a:off x="8470900" y="1335405"/>
            <a:ext cx="3229610" cy="1221740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/>
        </p:nvSpPr>
        <p:spPr>
          <a:xfrm>
            <a:off x="8437880" y="5959475"/>
            <a:ext cx="3334385" cy="48133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000"/>
              <a:t>形式：可移背胶</a:t>
            </a:r>
            <a:endParaRPr lang="zh-CN" altLang="en-US" sz="2000"/>
          </a:p>
        </p:txBody>
      </p:sp>
      <p:sp>
        <p:nvSpPr>
          <p:cNvPr id="4" name="文本框 3"/>
          <p:cNvSpPr txBox="1"/>
          <p:nvPr/>
        </p:nvSpPr>
        <p:spPr>
          <a:xfrm>
            <a:off x="407670" y="112649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NH</a:t>
            </a:r>
            <a:r>
              <a:rPr lang="zh-CN" altLang="en-US" sz="20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内吊旗广告</a:t>
            </a:r>
            <a:r>
              <a:rPr lang="en-US" altLang="zh-CN" sz="20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zh-CN" altLang="en-US" sz="16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价格：</a:t>
            </a:r>
            <a:r>
              <a:rPr lang="en-US" altLang="zh-CN" sz="16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8</a:t>
            </a:r>
            <a:r>
              <a:rPr lang="en-US" altLang="zh-CN" sz="16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0,000/</a:t>
            </a:r>
            <a:r>
              <a:rPr lang="zh-CN" altLang="en-US" sz="16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块（不含</a:t>
            </a:r>
            <a:r>
              <a:rPr lang="en-US" altLang="zh-CN" sz="16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8</a:t>
            </a:r>
            <a:r>
              <a:rPr lang="zh-CN" altLang="en-US" sz="16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号）</a:t>
            </a:r>
            <a:endParaRPr lang="zh-CN" altLang="en-US" sz="1600" b="1" dirty="0" smtClean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5" name="图片 4" descr="协会logo 描边白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8795" y="320675"/>
            <a:ext cx="2465705" cy="42672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1756093" y="5911447"/>
            <a:ext cx="293751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base"/>
            <a:r>
              <a:rPr lang="zh-CN" altLang="en-US" sz="2400" b="1" strike="noStrike" noProof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位置醒目，视野开阔</a:t>
            </a:r>
            <a:endParaRPr lang="zh-CN" altLang="en-US" sz="2400" b="1" strike="noStrike" noProof="1">
              <a:ln w="12700" cmpd="sng">
                <a:noFill/>
                <a:prstDash val="solid"/>
              </a:ln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677863" y="5586327"/>
            <a:ext cx="914400" cy="985838"/>
          </a:xfrm>
          <a:custGeom>
            <a:avLst/>
            <a:gdLst>
              <a:gd name="connsiteX0" fmla="*/ 577850 w 1072105"/>
              <a:gd name="connsiteY0" fmla="*/ 0 h 1155700"/>
              <a:gd name="connsiteX1" fmla="*/ 1057012 w 1072105"/>
              <a:gd name="connsiteY1" fmla="*/ 254769 h 1155700"/>
              <a:gd name="connsiteX2" fmla="*/ 1072105 w 1072105"/>
              <a:gd name="connsiteY2" fmla="*/ 282575 h 1155700"/>
              <a:gd name="connsiteX3" fmla="*/ 855186 w 1072105"/>
              <a:gd name="connsiteY3" fmla="*/ 282575 h 1155700"/>
              <a:gd name="connsiteX4" fmla="*/ 804912 w 1072105"/>
              <a:gd name="connsiteY4" fmla="*/ 241095 h 1155700"/>
              <a:gd name="connsiteX5" fmla="*/ 577850 w 1072105"/>
              <a:gd name="connsiteY5" fmla="*/ 171737 h 1155700"/>
              <a:gd name="connsiteX6" fmla="*/ 171737 w 1072105"/>
              <a:gd name="connsiteY6" fmla="*/ 577850 h 1155700"/>
              <a:gd name="connsiteX7" fmla="*/ 577850 w 1072105"/>
              <a:gd name="connsiteY7" fmla="*/ 983963 h 1155700"/>
              <a:gd name="connsiteX8" fmla="*/ 804912 w 1072105"/>
              <a:gd name="connsiteY8" fmla="*/ 914605 h 1155700"/>
              <a:gd name="connsiteX9" fmla="*/ 855186 w 1072105"/>
              <a:gd name="connsiteY9" fmla="*/ 873125 h 1155700"/>
              <a:gd name="connsiteX10" fmla="*/ 1072105 w 1072105"/>
              <a:gd name="connsiteY10" fmla="*/ 873125 h 1155700"/>
              <a:gd name="connsiteX11" fmla="*/ 1057012 w 1072105"/>
              <a:gd name="connsiteY11" fmla="*/ 900932 h 1155700"/>
              <a:gd name="connsiteX12" fmla="*/ 577850 w 1072105"/>
              <a:gd name="connsiteY12" fmla="*/ 1155700 h 1155700"/>
              <a:gd name="connsiteX13" fmla="*/ 0 w 1072105"/>
              <a:gd name="connsiteY13" fmla="*/ 577850 h 1155700"/>
              <a:gd name="connsiteX14" fmla="*/ 577850 w 1072105"/>
              <a:gd name="connsiteY14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2105" h="1155700">
                <a:moveTo>
                  <a:pt x="577850" y="0"/>
                </a:moveTo>
                <a:cubicBezTo>
                  <a:pt x="777311" y="0"/>
                  <a:pt x="953169" y="101060"/>
                  <a:pt x="1057012" y="254769"/>
                </a:cubicBezTo>
                <a:lnTo>
                  <a:pt x="1072105" y="282575"/>
                </a:lnTo>
                <a:lnTo>
                  <a:pt x="855186" y="282575"/>
                </a:lnTo>
                <a:lnTo>
                  <a:pt x="804912" y="241095"/>
                </a:lnTo>
                <a:cubicBezTo>
                  <a:pt x="740096" y="197306"/>
                  <a:pt x="661959" y="171737"/>
                  <a:pt x="577850" y="171737"/>
                </a:cubicBezTo>
                <a:cubicBezTo>
                  <a:pt x="353560" y="171737"/>
                  <a:pt x="171737" y="353560"/>
                  <a:pt x="171737" y="577850"/>
                </a:cubicBezTo>
                <a:cubicBezTo>
                  <a:pt x="171737" y="802140"/>
                  <a:pt x="353560" y="983963"/>
                  <a:pt x="577850" y="983963"/>
                </a:cubicBezTo>
                <a:cubicBezTo>
                  <a:pt x="661959" y="983963"/>
                  <a:pt x="740096" y="958394"/>
                  <a:pt x="804912" y="914605"/>
                </a:cubicBezTo>
                <a:lnTo>
                  <a:pt x="855186" y="873125"/>
                </a:lnTo>
                <a:lnTo>
                  <a:pt x="1072105" y="873125"/>
                </a:lnTo>
                <a:lnTo>
                  <a:pt x="1057012" y="900932"/>
                </a:lnTo>
                <a:cubicBezTo>
                  <a:pt x="953169" y="1054641"/>
                  <a:pt x="777311" y="1155700"/>
                  <a:pt x="577850" y="1155700"/>
                </a:cubicBezTo>
                <a:cubicBezTo>
                  <a:pt x="258712" y="1155700"/>
                  <a:pt x="0" y="896988"/>
                  <a:pt x="0" y="577850"/>
                </a:cubicBezTo>
                <a:cubicBezTo>
                  <a:pt x="0" y="258712"/>
                  <a:pt x="258712" y="0"/>
                  <a:pt x="577850" y="0"/>
                </a:cubicBezTo>
                <a:close/>
              </a:path>
            </a:pathLst>
          </a:custGeom>
          <a:solidFill>
            <a:srgbClr val="D6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21500" rIns="54000" numCol="1" spcCol="0" rtlCol="0" fromWordArt="0" anchor="ctr" anchorCtr="0" forceAA="0" compatLnSpc="1">
            <a:normAutofit/>
          </a:bodyPr>
          <a:p>
            <a:pPr lvl="0" algn="ctr" fontAlgn="base">
              <a:lnSpc>
                <a:spcPct val="120000"/>
              </a:lnSpc>
              <a:buClrTx/>
              <a:buSzTx/>
              <a:buFontTx/>
            </a:pPr>
            <a:endParaRPr lang="zh-CN" altLang="en-US" sz="1350" dirty="0">
              <a:solidFill>
                <a:schemeClr val="tx1"/>
              </a:solidFill>
              <a:latin typeface="Arial" panose="020B0604020202020204" pitchFamily="34" charset="0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34829" name="图片 16" descr="C:/Users/PC/1V994W2/PycharmProjects/PPT_Background_Generation/pic_temp/1_pic_quater_left_down.png"/>
          <p:cNvPicPr/>
          <p:nvPr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90588" y="5849852"/>
            <a:ext cx="539750" cy="492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687" name="组合 13"/>
          <p:cNvGrpSpPr/>
          <p:nvPr/>
        </p:nvGrpSpPr>
        <p:grpSpPr>
          <a:xfrm>
            <a:off x="9570403" y="141923"/>
            <a:ext cx="2232025" cy="493712"/>
            <a:chOff x="6804322" y="414908"/>
            <a:chExt cx="1800126" cy="493812"/>
          </a:xfrm>
        </p:grpSpPr>
        <p:sp>
          <p:nvSpPr>
            <p:cNvPr id="20" name="圆角矩形 19"/>
            <p:cNvSpPr/>
            <p:nvPr>
              <p:custDataLst>
                <p:tags r:id="rId11"/>
              </p:custDataLst>
            </p:nvPr>
          </p:nvSpPr>
          <p:spPr>
            <a:xfrm>
              <a:off x="6804322" y="414908"/>
              <a:ext cx="1800126" cy="493812"/>
            </a:xfrm>
            <a:prstGeom prst="roundRect">
              <a:avLst/>
            </a:prstGeom>
            <a:solidFill>
              <a:srgbClr val="D6000F"/>
            </a:solidFill>
            <a:ln>
              <a:solidFill>
                <a:srgbClr val="D60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28689" name="MH_Entry_1">
              <a:hlinkClick r:id="" action="ppaction://noaction"/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6941839" y="485557"/>
              <a:ext cx="1590675" cy="351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一、现场广告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314325" y="711835"/>
            <a:ext cx="7409815" cy="5984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595" y="2410460"/>
            <a:ext cx="3933825" cy="4286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711835"/>
            <a:ext cx="4038600" cy="1409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" y="5210810"/>
            <a:ext cx="5791200" cy="1485900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/>
        </p:nvSpPr>
        <p:spPr>
          <a:xfrm>
            <a:off x="8367395" y="1111885"/>
            <a:ext cx="3334385" cy="781685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000"/>
              <a:t>形式：灯箱</a:t>
            </a:r>
            <a:br>
              <a:rPr lang="zh-CN" altLang="en-US" sz="2000"/>
            </a:br>
            <a:r>
              <a:rPr lang="zh-CN" altLang="en-US" sz="2000"/>
              <a:t>含税价格：</a:t>
            </a:r>
            <a:r>
              <a:rPr lang="en-US" altLang="zh-CN" sz="2000"/>
              <a:t>8,500</a:t>
            </a:r>
            <a:r>
              <a:rPr lang="en-US" altLang="zh-CN" sz="20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/</a:t>
            </a:r>
            <a:r>
              <a:rPr lang="zh-CN" altLang="en-US" sz="20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块</a:t>
            </a:r>
            <a:endParaRPr lang="en-US" altLang="zh-CN" sz="2000"/>
          </a:p>
        </p:txBody>
      </p:sp>
      <p:grpSp>
        <p:nvGrpSpPr>
          <p:cNvPr id="28687" name="组合 13"/>
          <p:cNvGrpSpPr/>
          <p:nvPr/>
        </p:nvGrpSpPr>
        <p:grpSpPr>
          <a:xfrm>
            <a:off x="9570403" y="141923"/>
            <a:ext cx="2232025" cy="493712"/>
            <a:chOff x="6804322" y="414908"/>
            <a:chExt cx="1800126" cy="493812"/>
          </a:xfrm>
        </p:grpSpPr>
        <p:sp>
          <p:nvSpPr>
            <p:cNvPr id="20" name="圆角矩形 19"/>
            <p:cNvSpPr/>
            <p:nvPr>
              <p:custDataLst>
                <p:tags r:id="rId5"/>
              </p:custDataLst>
            </p:nvPr>
          </p:nvSpPr>
          <p:spPr>
            <a:xfrm>
              <a:off x="6804322" y="414908"/>
              <a:ext cx="1800126" cy="493812"/>
            </a:xfrm>
            <a:prstGeom prst="roundRect">
              <a:avLst/>
            </a:prstGeom>
            <a:solidFill>
              <a:srgbClr val="D6000F"/>
            </a:solidFill>
            <a:ln>
              <a:solidFill>
                <a:srgbClr val="D60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28689" name="MH_Entry_1">
              <a:hlinkClick r:id="" action="ppaction://noaction"/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6941839" y="485557"/>
              <a:ext cx="1590675" cy="351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一、现场广告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标题 8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295275" y="608330"/>
            <a:ext cx="7470775" cy="6127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725" y="1417320"/>
            <a:ext cx="3981450" cy="4276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725" y="5694045"/>
            <a:ext cx="3980815" cy="9429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" y="635635"/>
            <a:ext cx="3914775" cy="1400175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/>
        </p:nvSpPr>
        <p:spPr>
          <a:xfrm>
            <a:off x="8378825" y="635635"/>
            <a:ext cx="3334385" cy="781685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000"/>
              <a:t>形式：铝料灯箱</a:t>
            </a:r>
            <a:br>
              <a:rPr lang="zh-CN" altLang="en-US" sz="2000"/>
            </a:br>
            <a:r>
              <a:rPr lang="zh-CN" altLang="en-US" sz="2000"/>
              <a:t>含税价格：</a:t>
            </a:r>
            <a:r>
              <a:rPr lang="en-US" altLang="zh-CN" sz="2000"/>
              <a:t>10,000</a:t>
            </a:r>
            <a:r>
              <a:rPr lang="en-US" altLang="zh-CN" sz="20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/</a:t>
            </a:r>
            <a:r>
              <a:rPr lang="zh-CN" altLang="en-US" sz="20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块</a:t>
            </a:r>
            <a:endParaRPr lang="en-US" altLang="zh-CN" sz="2000"/>
          </a:p>
        </p:txBody>
      </p:sp>
      <p:grpSp>
        <p:nvGrpSpPr>
          <p:cNvPr id="28687" name="组合 13"/>
          <p:cNvGrpSpPr/>
          <p:nvPr/>
        </p:nvGrpSpPr>
        <p:grpSpPr>
          <a:xfrm>
            <a:off x="9570403" y="141923"/>
            <a:ext cx="2232025" cy="493712"/>
            <a:chOff x="6804322" y="414908"/>
            <a:chExt cx="1800126" cy="493812"/>
          </a:xfrm>
        </p:grpSpPr>
        <p:sp>
          <p:nvSpPr>
            <p:cNvPr id="20" name="圆角矩形 19"/>
            <p:cNvSpPr/>
            <p:nvPr>
              <p:custDataLst>
                <p:tags r:id="rId5"/>
              </p:custDataLst>
            </p:nvPr>
          </p:nvSpPr>
          <p:spPr>
            <a:xfrm>
              <a:off x="6804322" y="414908"/>
              <a:ext cx="1800126" cy="493812"/>
            </a:xfrm>
            <a:prstGeom prst="roundRect">
              <a:avLst/>
            </a:prstGeom>
            <a:solidFill>
              <a:srgbClr val="D6000F"/>
            </a:solidFill>
            <a:ln>
              <a:solidFill>
                <a:srgbClr val="D60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28689" name="MH_Entry_1">
              <a:hlinkClick r:id="" action="ppaction://noaction"/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6941839" y="485557"/>
              <a:ext cx="1590675" cy="351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一、现场广告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FULL_TEXT_BEAUTIFY_COPY_ID" val="11"/>
</p:tagLst>
</file>

<file path=ppt/tags/tag101.xml><?xml version="1.0" encoding="utf-8"?>
<p:tagLst xmlns:p="http://schemas.openxmlformats.org/presentationml/2006/main">
  <p:tag name="KSO_WM_FULL_TEXT_BEAUTIFY_COPY_ID" val="12"/>
</p:tagLst>
</file>

<file path=ppt/tags/tag102.xml><?xml version="1.0" encoding="utf-8"?>
<p:tagLst xmlns:p="http://schemas.openxmlformats.org/presentationml/2006/main">
  <p:tag name="KSO_WM_FULL_TEXT_BEAUTIFY_COPY_ID" val="2"/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TEMPLATE_CATEGORY" val="custom"/>
  <p:tag name="KSO_WM_TEMPLATE_INDEX" val="20204393"/>
  <p:tag name="KSO_WM_FULL_TEXT_BEAUTIFY_COPY_ID" val="150995293"/>
</p:tagLst>
</file>

<file path=ppt/tags/tag105.xml><?xml version="1.0" encoding="utf-8"?>
<p:tagLst xmlns:p="http://schemas.openxmlformats.org/presentationml/2006/main">
  <p:tag name="KSO_WM_FULL_TEXT_BEAUTIFY_COPY_ID" val="2051"/>
</p:tagLst>
</file>

<file path=ppt/tags/tag106.xml><?xml version="1.0" encoding="utf-8"?>
<p:tagLst xmlns:p="http://schemas.openxmlformats.org/presentationml/2006/main">
  <p:tag name="KSO_WM_FULL_TEXT_BEAUTIFY_COPY_ID" val="16"/>
</p:tagLst>
</file>

<file path=ppt/tags/tag107.xml><?xml version="1.0" encoding="utf-8"?>
<p:tagLst xmlns:p="http://schemas.openxmlformats.org/presentationml/2006/main">
  <p:tag name="KSO_WM_FULL_TEXT_BEAUTIFY_COPY_ID" val="25"/>
</p:tagLst>
</file>

<file path=ppt/tags/tag108.xml><?xml version="1.0" encoding="utf-8"?>
<p:tagLst xmlns:p="http://schemas.openxmlformats.org/presentationml/2006/main">
  <p:tag name="KSO_WM_FULL_TEXT_BEAUTIFY_COPY_ID" val="26"/>
</p:tagLst>
</file>

<file path=ppt/tags/tag109.xml><?xml version="1.0" encoding="utf-8"?>
<p:tagLst xmlns:p="http://schemas.openxmlformats.org/presentationml/2006/main">
  <p:tag name="KSO_WM_FULL_TEXT_BEAUTIFY_COPY_ID" val="28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FULL_TEXT_BEAUTIFY_COPY_ID" val="27"/>
</p:tagLst>
</file>

<file path=ppt/tags/tag111.xml><?xml version="1.0" encoding="utf-8"?>
<p:tagLst xmlns:p="http://schemas.openxmlformats.org/presentationml/2006/main">
  <p:tag name="KSO_WM_FULL_TEXT_BEAUTIFY_COPY_ID" val="29"/>
</p:tagLst>
</file>

<file path=ppt/tags/tag112.xml><?xml version="1.0" encoding="utf-8"?>
<p:tagLst xmlns:p="http://schemas.openxmlformats.org/presentationml/2006/main">
  <p:tag name="KSO_WM_FULL_TEXT_BEAUTIFY_COPY_ID" val="32"/>
</p:tagLst>
</file>

<file path=ppt/tags/tag113.xml><?xml version="1.0" encoding="utf-8"?>
<p:tagLst xmlns:p="http://schemas.openxmlformats.org/presentationml/2006/main">
  <p:tag name="KSO_WM_FULL_TEXT_BEAUTIFY_COPY_ID" val="33"/>
</p:tagLst>
</file>

<file path=ppt/tags/tag114.xml><?xml version="1.0" encoding="utf-8"?>
<p:tagLst xmlns:p="http://schemas.openxmlformats.org/presentationml/2006/main">
  <p:tag name="KSO_WM_FULL_TEXT_BEAUTIFY_COPY_ID" val="2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FULL_TEXT_BEAUTIFY_COPY_ID" val="2"/>
  <p:tag name="KSO_WM_BEAUTIFY_FLAG" val=""/>
</p:tagLst>
</file>

<file path=ppt/tags/tag117.xml><?xml version="1.0" encoding="utf-8"?>
<p:tagLst xmlns:p="http://schemas.openxmlformats.org/presentationml/2006/main">
  <p:tag name="KSO_WM_TEMPLATE_CATEGORY" val="custom"/>
  <p:tag name="KSO_WM_TEMPLATE_INDEX" val="20204393"/>
  <p:tag name="KSO_WM_FULL_TEXT_BEAUTIFY_COPY_ID" val="150995342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FULL_TEXT_BEAUTIFY_COPY_ID" val="3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1"/>
  <p:tag name="KSO_WM_UNIT_ID" val="custom20204393_24*l_h_i*1_1_1"/>
  <p:tag name="KSO_WM_TEMPLATE_CATEGORY" val="custom"/>
  <p:tag name="KSO_WM_TEMPLATE_INDEX" val="202043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11"/>
  <p:tag name="KSO_WM_DIAGRAM_VIRTUALLY_FRAME" val="{&quot;height&quot;:77.62503937007878,&quot;left&quot;:53.37503937007874,&quot;top&quot;:439.8682677165354,&quot;width&quot;:71.99999999999999}"/>
</p:tagLst>
</file>

<file path=ppt/tags/tag12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3"/>
  <p:tag name="KSO_WM_UNIT_ID" val="custom20204393_24*i*3"/>
  <p:tag name="KSO_WM_TEMPLATE_CATEGORY" val="custom"/>
  <p:tag name="KSO_WM_TEMPLATE_INDEX" val="20204393"/>
  <p:tag name="KSO_WM_UNIT_LAYERLEVEL" val="1"/>
  <p:tag name="KSO_WM_TAG_VERSION" val="1.0"/>
  <p:tag name="KSO_WM_BEAUTIFY_FLAG" val="#wm#"/>
  <p:tag name="KSO_WM_UNIT_USESOURCEFORMAT_APPLY" val="1"/>
  <p:tag name="KSO_WM_FULL_TEXT_BEAUTIFY_COPY_ID" val="20"/>
</p:tagLst>
</file>

<file path=ppt/tags/tag122.xml><?xml version="1.0" encoding="utf-8"?>
<p:tagLst xmlns:p="http://schemas.openxmlformats.org/presentationml/2006/main">
  <p:tag name="KSO_WM_FULL_TEXT_BEAUTIFY_COPY_ID" val="20"/>
</p:tagLst>
</file>

<file path=ppt/tags/tag123.xml><?xml version="1.0" encoding="utf-8"?>
<p:tagLst xmlns:p="http://schemas.openxmlformats.org/presentationml/2006/main">
  <p:tag name="KSO_WM_FULL_TEXT_BEAUTIFY_COPY_ID" val="21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3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FULL_TEXT_BEAUTIFY_COPY_ID" val="3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1"/>
  <p:tag name="KSO_WM_UNIT_ID" val="custom20204393_24*l_h_i*1_1_1"/>
  <p:tag name="KSO_WM_TEMPLATE_CATEGORY" val="custom"/>
  <p:tag name="KSO_WM_TEMPLATE_INDEX" val="202043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11"/>
  <p:tag name="KSO_WM_DIAGRAM_VIRTUALLY_FRAME" val="{&quot;height&quot;:77.62503937007878,&quot;left&quot;:53.37503937007874,&quot;top&quot;:439.8682677165354,&quot;width&quot;:71.99999999999999}"/>
</p:tagLst>
</file>

<file path=ppt/tags/tag12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3"/>
  <p:tag name="KSO_WM_UNIT_ID" val="custom20204393_24*i*3"/>
  <p:tag name="KSO_WM_TEMPLATE_CATEGORY" val="custom"/>
  <p:tag name="KSO_WM_TEMPLATE_INDEX" val="20204393"/>
  <p:tag name="KSO_WM_UNIT_LAYERLEVEL" val="1"/>
  <p:tag name="KSO_WM_TAG_VERSION" val="1.0"/>
  <p:tag name="KSO_WM_BEAUTIFY_FLAG" val="#wm#"/>
  <p:tag name="KSO_WM_UNIT_USESOURCEFORMAT_APPLY" val="1"/>
  <p:tag name="KSO_WM_FULL_TEXT_BEAUTIFY_COPY_ID" val="20"/>
</p:tagLst>
</file>

<file path=ppt/tags/tag129.xml><?xml version="1.0" encoding="utf-8"?>
<p:tagLst xmlns:p="http://schemas.openxmlformats.org/presentationml/2006/main">
  <p:tag name="KSO_WM_FULL_TEXT_BEAUTIFY_COPY_ID" val="20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FULL_TEXT_BEAUTIFY_COPY_ID" val="2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3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FULL_TEXT_BEAUTIFY_COPY_ID" val="3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1"/>
  <p:tag name="KSO_WM_UNIT_ID" val="custom20204393_24*l_h_i*1_1_1"/>
  <p:tag name="KSO_WM_TEMPLATE_CATEGORY" val="custom"/>
  <p:tag name="KSO_WM_TEMPLATE_INDEX" val="202043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11"/>
  <p:tag name="KSO_WM_DIAGRAM_VIRTUALLY_FRAME" val="{&quot;height&quot;:77.62503937007878,&quot;left&quot;:53.37503937007874,&quot;top&quot;:439.8682677165354,&quot;width&quot;:71.99999999999999}"/>
</p:tagLst>
</file>

<file path=ppt/tags/tag135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3"/>
  <p:tag name="KSO_WM_UNIT_ID" val="custom20204393_24*i*3"/>
  <p:tag name="KSO_WM_TEMPLATE_CATEGORY" val="custom"/>
  <p:tag name="KSO_WM_TEMPLATE_INDEX" val="20204393"/>
  <p:tag name="KSO_WM_UNIT_LAYERLEVEL" val="1"/>
  <p:tag name="KSO_WM_TAG_VERSION" val="1.0"/>
  <p:tag name="KSO_WM_BEAUTIFY_FLAG" val="#wm#"/>
  <p:tag name="KSO_WM_UNIT_USESOURCEFORMAT_APPLY" val="1"/>
  <p:tag name="KSO_WM_FULL_TEXT_BEAUTIFY_COPY_ID" val="20"/>
</p:tagLst>
</file>

<file path=ppt/tags/tag136.xml><?xml version="1.0" encoding="utf-8"?>
<p:tagLst xmlns:p="http://schemas.openxmlformats.org/presentationml/2006/main">
  <p:tag name="KSO_WM_FULL_TEXT_BEAUTIFY_COPY_ID" val="20"/>
</p:tagLst>
</file>

<file path=ppt/tags/tag137.xml><?xml version="1.0" encoding="utf-8"?>
<p:tagLst xmlns:p="http://schemas.openxmlformats.org/presentationml/2006/main">
  <p:tag name="KSO_WM_FULL_TEXT_BEAUTIFY_COPY_ID" val="2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3"/>
</p:tagLst>
</file>

<file path=ppt/tags/tag139.xml><?xml version="1.0" encoding="utf-8"?>
<p:tagLst xmlns:p="http://schemas.openxmlformats.org/presentationml/2006/main">
  <p:tag name="KSO_WM_FULL_TEXT_BEAUTIFY_COPY_ID" val="20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FULL_TEXT_BEAUTIFY_COPY_ID" val="2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3"/>
</p:tagLst>
</file>

<file path=ppt/tags/tag142.xml><?xml version="1.0" encoding="utf-8"?>
<p:tagLst xmlns:p="http://schemas.openxmlformats.org/presentationml/2006/main">
  <p:tag name="KSO_WM_FULL_TEXT_BEAUTIFY_COPY_ID" val="20"/>
</p:tagLst>
</file>

<file path=ppt/tags/tag143.xml><?xml version="1.0" encoding="utf-8"?>
<p:tagLst xmlns:p="http://schemas.openxmlformats.org/presentationml/2006/main">
  <p:tag name="KSO_WM_FULL_TEXT_BEAUTIFY_COPY_ID" val="2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3"/>
</p:tagLst>
</file>

<file path=ppt/tags/tag145.xml><?xml version="1.0" encoding="utf-8"?>
<p:tagLst xmlns:p="http://schemas.openxmlformats.org/presentationml/2006/main">
  <p:tag name="KSO_WM_FULL_TEXT_BEAUTIFY_COPY_ID" val="9"/>
</p:tagLst>
</file>

<file path=ppt/tags/tag146.xml><?xml version="1.0" encoding="utf-8"?>
<p:tagLst xmlns:p="http://schemas.openxmlformats.org/presentationml/2006/main">
  <p:tag name="KSO_WM_FULL_TEXT_BEAUTIFY_COPY_ID" val="3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1"/>
  <p:tag name="KSO_WM_UNIT_ID" val="custom20204393_24*l_h_i*1_1_1"/>
  <p:tag name="KSO_WM_TEMPLATE_CATEGORY" val="custom"/>
  <p:tag name="KSO_WM_TEMPLATE_INDEX" val="202043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11"/>
</p:tagLst>
</file>

<file path=ppt/tags/tag14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3"/>
  <p:tag name="KSO_WM_UNIT_ID" val="custom20204393_24*i*3"/>
  <p:tag name="KSO_WM_TEMPLATE_CATEGORY" val="custom"/>
  <p:tag name="KSO_WM_TEMPLATE_INDEX" val="20204393"/>
  <p:tag name="KSO_WM_UNIT_LAYERLEVEL" val="1"/>
  <p:tag name="KSO_WM_TAG_VERSION" val="1.0"/>
  <p:tag name="KSO_WM_BEAUTIFY_FLAG" val="#wm#"/>
  <p:tag name="KSO_WM_UNIT_USESOURCEFORMAT_APPLY" val="1"/>
  <p:tag name="KSO_WM_FULL_TEXT_BEAUTIFY_COPY_ID" val="20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FULL_TEXT_BEAUTIFY_COPY_ID" val="20"/>
</p:tagLst>
</file>

<file path=ppt/tags/tag151.xml><?xml version="1.0" encoding="utf-8"?>
<p:tagLst xmlns:p="http://schemas.openxmlformats.org/presentationml/2006/main">
  <p:tag name="KSO_WM_FULL_TEXT_BEAUTIFY_COPY_ID" val="21"/>
</p:tagLst>
</file>

<file path=ppt/tags/tag152.xml><?xml version="1.0" encoding="utf-8"?>
<p:tagLst xmlns:p="http://schemas.openxmlformats.org/presentationml/2006/main">
  <p:tag name="KSO_WM_TEMPLATE_CATEGORY" val="custom"/>
  <p:tag name="KSO_WM_TEMPLATE_INDEX" val="20204393"/>
  <p:tag name="KSO_WM_FULL_TEXT_BEAUTIFY_COPY_ID" val="150995303"/>
</p:tagLst>
</file>

<file path=ppt/tags/tag153.xml><?xml version="1.0" encoding="utf-8"?>
<p:tagLst xmlns:p="http://schemas.openxmlformats.org/presentationml/2006/main">
  <p:tag name="KSO_WM_FULL_TEXT_BEAUTIFY_COPY_ID" val="10"/>
</p:tagLst>
</file>

<file path=ppt/tags/tag154.xml><?xml version="1.0" encoding="utf-8"?>
<p:tagLst xmlns:p="http://schemas.openxmlformats.org/presentationml/2006/main">
  <p:tag name="KSO_WM_FULL_TEXT_BEAUTIFY_COPY_ID" val="3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1"/>
  <p:tag name="KSO_WM_UNIT_ID" val="custom20204393_24*l_h_i*1_1_1"/>
  <p:tag name="KSO_WM_TEMPLATE_CATEGORY" val="custom"/>
  <p:tag name="KSO_WM_TEMPLATE_INDEX" val="202043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11"/>
</p:tagLst>
</file>

<file path=ppt/tags/tag156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3"/>
  <p:tag name="KSO_WM_UNIT_ID" val="custom20204393_24*i*3"/>
  <p:tag name="KSO_WM_TEMPLATE_CATEGORY" val="custom"/>
  <p:tag name="KSO_WM_TEMPLATE_INDEX" val="20204393"/>
  <p:tag name="KSO_WM_UNIT_LAYERLEVEL" val="1"/>
  <p:tag name="KSO_WM_TAG_VERSION" val="1.0"/>
  <p:tag name="KSO_WM_BEAUTIFY_FLAG" val="#wm#"/>
  <p:tag name="KSO_WM_UNIT_USESOURCEFORMAT_APPLY" val="1"/>
  <p:tag name="KSO_WM_FULL_TEXT_BEAUTIFY_COPY_ID" val="20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FULL_TEXT_BEAUTIFY_COPY_ID" val="20"/>
</p:tagLst>
</file>

<file path=ppt/tags/tag159.xml><?xml version="1.0" encoding="utf-8"?>
<p:tagLst xmlns:p="http://schemas.openxmlformats.org/presentationml/2006/main">
  <p:tag name="KSO_WM_FULL_TEXT_BEAUTIFY_COPY_ID" val="2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TEMPLATE_CATEGORY" val="custom"/>
  <p:tag name="KSO_WM_TEMPLATE_INDEX" val="20204393"/>
  <p:tag name="KSO_WM_FULL_TEXT_BEAUTIFY_COPY_ID" val="150995308"/>
</p:tagLst>
</file>

<file path=ppt/tags/tag161.xml><?xml version="1.0" encoding="utf-8"?>
<p:tagLst xmlns:p="http://schemas.openxmlformats.org/presentationml/2006/main">
  <p:tag name="KSO_WM_FULL_TEXT_BEAUTIFY_COPY_ID" val="10"/>
</p:tagLst>
</file>

<file path=ppt/tags/tag162.xml><?xml version="1.0" encoding="utf-8"?>
<p:tagLst xmlns:p="http://schemas.openxmlformats.org/presentationml/2006/main">
  <p:tag name="KSO_WM_FULL_TEXT_BEAUTIFY_COPY_ID" val="3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1"/>
  <p:tag name="KSO_WM_UNIT_ID" val="custom20204393_24*l_h_i*1_1_1"/>
  <p:tag name="KSO_WM_TEMPLATE_CATEGORY" val="custom"/>
  <p:tag name="KSO_WM_TEMPLATE_INDEX" val="202043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11"/>
  <p:tag name="KSO_WM_DIAGRAM_VIRTUALLY_FRAME" val="{&quot;height&quot;:77.62503937007878,&quot;left&quot;:53.37503937007874,&quot;top&quot;:439.8682677165354,&quot;width&quot;:71.99999999999999}"/>
</p:tagLst>
</file>

<file path=ppt/tags/tag16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3"/>
  <p:tag name="KSO_WM_UNIT_ID" val="custom20204393_24*i*3"/>
  <p:tag name="KSO_WM_TEMPLATE_CATEGORY" val="custom"/>
  <p:tag name="KSO_WM_TEMPLATE_INDEX" val="20204393"/>
  <p:tag name="KSO_WM_UNIT_LAYERLEVEL" val="1"/>
  <p:tag name="KSO_WM_TAG_VERSION" val="1.0"/>
  <p:tag name="KSO_WM_BEAUTIFY_FLAG" val="#wm#"/>
  <p:tag name="KSO_WM_UNIT_USESOURCEFORMAT_APPLY" val="1"/>
  <p:tag name="KSO_WM_FULL_TEXT_BEAUTIFY_COPY_ID" val="20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FULL_TEXT_BEAUTIFY_COPY_ID" val="20"/>
</p:tagLst>
</file>

<file path=ppt/tags/tag167.xml><?xml version="1.0" encoding="utf-8"?>
<p:tagLst xmlns:p="http://schemas.openxmlformats.org/presentationml/2006/main">
  <p:tag name="KSO_WM_FULL_TEXT_BEAUTIFY_COPY_ID" val="21"/>
</p:tagLst>
</file>

<file path=ppt/tags/tag168.xml><?xml version="1.0" encoding="utf-8"?>
<p:tagLst xmlns:p="http://schemas.openxmlformats.org/presentationml/2006/main">
  <p:tag name="KSO_WM_TEMPLATE_CATEGORY" val="custom"/>
  <p:tag name="KSO_WM_TEMPLATE_INDEX" val="20204393"/>
  <p:tag name="KSO_WM_FULL_TEXT_BEAUTIFY_COPY_ID" val="150995308"/>
</p:tagLst>
</file>

<file path=ppt/tags/tag169.xml><?xml version="1.0" encoding="utf-8"?>
<p:tagLst xmlns:p="http://schemas.openxmlformats.org/presentationml/2006/main">
  <p:tag name="MH" val="20180116213420"/>
  <p:tag name="MH_LIBRARY" val="CONTENTS"/>
  <p:tag name="MH_TYPE" val="ENTRY"/>
  <p:tag name="ID" val="545839"/>
  <p:tag name="MH_ORDER" val="1"/>
  <p:tag name="KSO_WM_FULL_TEXT_BEAUTIFY_COPY_ID" val="3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MH" val="20180116213420"/>
  <p:tag name="MH_LIBRARY" val="CONTENTS"/>
  <p:tag name="MH_TYPE" val="ENTRY"/>
  <p:tag name="ID" val="545839"/>
  <p:tag name="MH_ORDER" val="1"/>
  <p:tag name="KSO_WM_FULL_TEXT_BEAUTIFY_COPY_ID" val="22"/>
</p:tagLst>
</file>

<file path=ppt/tags/tag171.xml><?xml version="1.0" encoding="utf-8"?>
<p:tagLst xmlns:p="http://schemas.openxmlformats.org/presentationml/2006/main">
  <p:tag name="TABLE_ENDDRAG_ORIGIN_RECT" val="379*163"/>
  <p:tag name="TABLE_ENDDRAG_RECT" val="208*156*379*163"/>
</p:tagLst>
</file>

<file path=ppt/tags/tag172.xml><?xml version="1.0" encoding="utf-8"?>
<p:tagLst xmlns:p="http://schemas.openxmlformats.org/presentationml/2006/main">
  <p:tag name="KSO_WM_FULL_TEXT_BEAUTIFY_COPY_ID" val="20"/>
</p:tagLst>
</file>

<file path=ppt/tags/tag173.xml><?xml version="1.0" encoding="utf-8"?>
<p:tagLst xmlns:p="http://schemas.openxmlformats.org/presentationml/2006/main">
  <p:tag name="KSO_WM_FULL_TEXT_BEAUTIFY_COPY_ID" val="21"/>
</p:tagLst>
</file>

<file path=ppt/tags/tag174.xml><?xml version="1.0" encoding="utf-8"?>
<p:tagLst xmlns:p="http://schemas.openxmlformats.org/presentationml/2006/main">
  <p:tag name="KSO_WM_DIAGRAM_VIRTUALLY_FRAME" val="{&quot;height&quot;:77.62503937007878,&quot;left&quot;:58.75000000000002,&quot;top&quot;:432.45,&quot;width&quot;:421.2250393700788}"/>
</p:tagLst>
</file>

<file path=ppt/tags/tag175.xml><?xml version="1.0" encoding="utf-8"?>
<p:tagLst xmlns:p="http://schemas.openxmlformats.org/presentationml/2006/main">
  <p:tag name="KSO_WM_FULL_TEXT_BEAUTIFY_COPY_ID" val="3"/>
</p:tagLst>
</file>

<file path=ppt/tags/tag176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3"/>
  <p:tag name="KSO_WM_UNIT_ID" val="custom20204393_24*i*3"/>
  <p:tag name="KSO_WM_TEMPLATE_CATEGORY" val="custom"/>
  <p:tag name="KSO_WM_TEMPLATE_INDEX" val="20204393"/>
  <p:tag name="KSO_WM_UNIT_LAYERLEVEL" val="1"/>
  <p:tag name="KSO_WM_TAG_VERSION" val="1.0"/>
  <p:tag name="KSO_WM_BEAUTIFY_FLAG" val="#wm#"/>
  <p:tag name="KSO_WM_UNIT_USESOURCEFORMAT_APPLY" val="1"/>
  <p:tag name="KSO_WM_FULL_TEXT_BEAUTIFY_COPY_ID" val="20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1"/>
  <p:tag name="KSO_WM_UNIT_ID" val="custom20204393_24*l_h_i*1_1_1"/>
  <p:tag name="KSO_WM_TEMPLATE_CATEGORY" val="custom"/>
  <p:tag name="KSO_WM_TEMPLATE_INDEX" val="202043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11"/>
  <p:tag name="KSO_WM_DIAGRAM_VIRTUALLY_FRAME" val="{&quot;height&quot;:77.62503937007878,&quot;left&quot;:58.75000000000002,&quot;top&quot;:432.45,&quot;width&quot;:421.2250393700788}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FULL_TEXT_BEAUTIFY_COPY_ID" val="2"/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TEMPLATE_CATEGORY" val="custom"/>
  <p:tag name="KSO_WM_TEMPLATE_INDEX" val="20204393"/>
  <p:tag name="KSO_WM_FULL_TEXT_BEAUTIFY_COPY_ID" val="150995347"/>
</p:tagLst>
</file>

<file path=ppt/tags/tag181.xml><?xml version="1.0" encoding="utf-8"?>
<p:tagLst xmlns:p="http://schemas.openxmlformats.org/presentationml/2006/main">
  <p:tag name="KSO_WM_FULL_TEXT_BEAUTIFY_COPY_ID" val="17"/>
</p:tagLst>
</file>

<file path=ppt/tags/tag182.xml><?xml version="1.0" encoding="utf-8"?>
<p:tagLst xmlns:p="http://schemas.openxmlformats.org/presentationml/2006/main">
  <p:tag name="KSO_WM_FULL_TEXT_BEAUTIFY_COPY_ID" val="20"/>
</p:tagLst>
</file>

<file path=ppt/tags/tag183.xml><?xml version="1.0" encoding="utf-8"?>
<p:tagLst xmlns:p="http://schemas.openxmlformats.org/presentationml/2006/main">
  <p:tag name="KSO_WM_FULL_TEXT_BEAUTIFY_COPY_ID" val="21"/>
</p:tagLst>
</file>

<file path=ppt/tags/tag184.xml><?xml version="1.0" encoding="utf-8"?>
<p:tagLst xmlns:p="http://schemas.openxmlformats.org/presentationml/2006/main">
  <p:tag name="KSO_WM_FULL_TEXT_BEAUTIFY_COPY_ID" val="3"/>
</p:tagLst>
</file>

<file path=ppt/tags/tag185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3"/>
  <p:tag name="KSO_WM_UNIT_ID" val="custom20204393_24*i*3"/>
  <p:tag name="KSO_WM_TEMPLATE_CATEGORY" val="custom"/>
  <p:tag name="KSO_WM_TEMPLATE_INDEX" val="20204393"/>
  <p:tag name="KSO_WM_UNIT_LAYERLEVEL" val="1"/>
  <p:tag name="KSO_WM_TAG_VERSION" val="1.0"/>
  <p:tag name="KSO_WM_BEAUTIFY_FLAG" val="#wm#"/>
  <p:tag name="KSO_WM_UNIT_USESOURCEFORMAT_APPLY" val="1"/>
  <p:tag name="KSO_WM_FULL_TEXT_BEAUTIFY_COPY_ID" val="20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1"/>
  <p:tag name="KSO_WM_UNIT_ID" val="custom20204393_24*l_h_i*1_1_1"/>
  <p:tag name="KSO_WM_TEMPLATE_CATEGORY" val="custom"/>
  <p:tag name="KSO_WM_TEMPLATE_INDEX" val="202043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11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FULL_TEXT_BEAUTIFY_COPY_ID" val="2"/>
  <p:tag name="KSO_WM_BEAUTIFY_FLAG" val=""/>
</p:tagLst>
</file>

<file path=ppt/tags/tag189.xml><?xml version="1.0" encoding="utf-8"?>
<p:tagLst xmlns:p="http://schemas.openxmlformats.org/presentationml/2006/main">
  <p:tag name="KSO_WM_TEMPLATE_CATEGORY" val="custom"/>
  <p:tag name="KSO_WM_TEMPLATE_INDEX" val="20204393"/>
  <p:tag name="KSO_WM_FULL_TEXT_BEAUTIFY_COPY_ID" val="150995339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FULL_TEXT_BEAUTIFY_COPY_ID" val="17"/>
</p:tagLst>
</file>

<file path=ppt/tags/tag191.xml><?xml version="1.0" encoding="utf-8"?>
<p:tagLst xmlns:p="http://schemas.openxmlformats.org/presentationml/2006/main">
  <p:tag name="KSO_WM_UNIT_TABLE_BEAUTIFY" val="smartTable{e073276a-143d-46ce-b6d9-27f47b1f6cc2}"/>
  <p:tag name="TABLE_ENDDRAG_ORIGIN_RECT" val="371*161"/>
  <p:tag name="TABLE_ENDDRAG_RECT" val="335*276*371*161"/>
</p:tagLst>
</file>

<file path=ppt/tags/tag192.xml><?xml version="1.0" encoding="utf-8"?>
<p:tagLst xmlns:p="http://schemas.openxmlformats.org/presentationml/2006/main">
  <p:tag name="KSO_WM_FULL_TEXT_BEAUTIFY_COPY_ID" val="20"/>
</p:tagLst>
</file>

<file path=ppt/tags/tag193.xml><?xml version="1.0" encoding="utf-8"?>
<p:tagLst xmlns:p="http://schemas.openxmlformats.org/presentationml/2006/main">
  <p:tag name="KSO_WM_FULL_TEXT_BEAUTIFY_COPY_ID" val="21"/>
</p:tagLst>
</file>

<file path=ppt/tags/tag194.xml><?xml version="1.0" encoding="utf-8"?>
<p:tagLst xmlns:p="http://schemas.openxmlformats.org/presentationml/2006/main">
  <p:tag name="KSO_WM_DIAGRAM_VIRTUALLY_FRAME" val="{&quot;height&quot;:98.97496062992123,&quot;left&quot;:43.64716535433072,&quot;top&quot;:424.5250393700788,&quot;width&quot;:766.8129921259842}"/>
</p:tagLst>
</file>

<file path=ppt/tags/tag195.xml><?xml version="1.0" encoding="utf-8"?>
<p:tagLst xmlns:p="http://schemas.openxmlformats.org/presentationml/2006/main">
  <p:tag name="KSO_WM_FULL_TEXT_BEAUTIFY_COPY_ID" val="3"/>
</p:tagLst>
</file>

<file path=ppt/tags/tag196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3"/>
  <p:tag name="KSO_WM_UNIT_ID" val="custom20204393_24*i*3"/>
  <p:tag name="KSO_WM_TEMPLATE_CATEGORY" val="custom"/>
  <p:tag name="KSO_WM_TEMPLATE_INDEX" val="20204393"/>
  <p:tag name="KSO_WM_UNIT_LAYERLEVEL" val="1"/>
  <p:tag name="KSO_WM_TAG_VERSION" val="1.0"/>
  <p:tag name="KSO_WM_BEAUTIFY_FLAG" val="#wm#"/>
  <p:tag name="KSO_WM_UNIT_USESOURCEFORMAT_APPLY" val="1"/>
  <p:tag name="KSO_WM_FULL_TEXT_BEAUTIFY_COPY_ID" val="20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1"/>
  <p:tag name="KSO_WM_UNIT_ID" val="custom20204393_24*l_h_i*1_1_1"/>
  <p:tag name="KSO_WM_TEMPLATE_CATEGORY" val="custom"/>
  <p:tag name="KSO_WM_TEMPLATE_INDEX" val="202043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11"/>
  <p:tag name="KSO_WM_DIAGRAM_VIRTUALLY_FRAME" val="{&quot;height&quot;:98.97496062992123,&quot;left&quot;:43.64716535433072,&quot;top&quot;:424.5250393700788,&quot;width&quot;:766.8129921259842}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FULL_TEXT_BEAUTIFY_COPY_ID" val="2"/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TEMPLATE_CATEGORY" val="custom"/>
  <p:tag name="KSO_WM_TEMPLATE_INDEX" val="20204393"/>
  <p:tag name="KSO_WM_FULL_TEXT_BEAUTIFY_COPY_ID" val="150995340"/>
</p:tagLst>
</file>

<file path=ppt/tags/tag201.xml><?xml version="1.0" encoding="utf-8"?>
<p:tagLst xmlns:p="http://schemas.openxmlformats.org/presentationml/2006/main">
  <p:tag name="KSO_WM_FULL_TEXT_BEAUTIFY_COPY_ID" val="9"/>
</p:tagLst>
</file>

<file path=ppt/tags/tag202.xml><?xml version="1.0" encoding="utf-8"?>
<p:tagLst xmlns:p="http://schemas.openxmlformats.org/presentationml/2006/main">
  <p:tag name="KSO_WM_FULL_TEXT_BEAUTIFY_COPY_ID" val="39"/>
</p:tagLst>
</file>

<file path=ppt/tags/tag203.xml><?xml version="1.0" encoding="utf-8"?>
<p:tagLst xmlns:p="http://schemas.openxmlformats.org/presentationml/2006/main">
  <p:tag name="KSO_WM_FULL_TEXT_BEAUTIFY_COPY_ID" val="30"/>
</p:tagLst>
</file>

<file path=ppt/tags/tag204.xml><?xml version="1.0" encoding="utf-8"?>
<p:tagLst xmlns:p="http://schemas.openxmlformats.org/presentationml/2006/main">
  <p:tag name="KSO_WM_FULL_TEXT_BEAUTIFY_COPY_ID" val="20"/>
</p:tagLst>
</file>

<file path=ppt/tags/tag205.xml><?xml version="1.0" encoding="utf-8"?>
<p:tagLst xmlns:p="http://schemas.openxmlformats.org/presentationml/2006/main">
  <p:tag name="KSO_WM_FULL_TEXT_BEAUTIFY_COPY_ID" val="21"/>
</p:tagLst>
</file>

<file path=ppt/tags/tag206.xml><?xml version="1.0" encoding="utf-8"?>
<p:tagLst xmlns:p="http://schemas.openxmlformats.org/presentationml/2006/main">
  <p:tag name="KSO_WM_DIAGRAM_VIRTUALLY_FRAME" val="{&quot;height&quot;:92.57496062992122,&quot;left&quot;:82.15,&quot;top&quot;:418.62503937007875,&quot;width&quot;:466.4}"/>
</p:tagLst>
</file>

<file path=ppt/tags/tag207.xml><?xml version="1.0" encoding="utf-8"?>
<p:tagLst xmlns:p="http://schemas.openxmlformats.org/presentationml/2006/main">
  <p:tag name="KSO_WM_FULL_TEXT_BEAUTIFY_COPY_ID" val="3"/>
</p:tagLst>
</file>

<file path=ppt/tags/tag20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3"/>
  <p:tag name="KSO_WM_UNIT_ID" val="custom20204393_24*i*3"/>
  <p:tag name="KSO_WM_TEMPLATE_CATEGORY" val="custom"/>
  <p:tag name="KSO_WM_TEMPLATE_INDEX" val="20204393"/>
  <p:tag name="KSO_WM_UNIT_LAYERLEVEL" val="1"/>
  <p:tag name="KSO_WM_TAG_VERSION" val="1.0"/>
  <p:tag name="KSO_WM_BEAUTIFY_FLAG" val="#wm#"/>
  <p:tag name="KSO_WM_UNIT_USESOURCEFORMAT_APPLY" val="1"/>
  <p:tag name="KSO_WM_FULL_TEXT_BEAUTIFY_COPY_ID" val="20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1"/>
  <p:tag name="KSO_WM_UNIT_ID" val="custom20204393_24*l_h_i*1_1_1"/>
  <p:tag name="KSO_WM_TEMPLATE_CATEGORY" val="custom"/>
  <p:tag name="KSO_WM_TEMPLATE_INDEX" val="202043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11"/>
  <p:tag name="KSO_WM_DIAGRAM_VIRTUALLY_FRAME" val="{&quot;height&quot;:92.57496062992122,&quot;left&quot;:82.15,&quot;top&quot;:418.62503937007875,&quot;width&quot;:466.4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FULL_TEXT_BEAUTIFY_COPY_ID" val="2"/>
  <p:tag name="KSO_WM_BEAUTIFY_FLAG" val=""/>
</p:tagLst>
</file>

<file path=ppt/tags/tag212.xml><?xml version="1.0" encoding="utf-8"?>
<p:tagLst xmlns:p="http://schemas.openxmlformats.org/presentationml/2006/main">
  <p:tag name="KSO_WM_TEMPLATE_CATEGORY" val="custom"/>
  <p:tag name="KSO_WM_TEMPLATE_INDEX" val="20204393"/>
  <p:tag name="KSO_WM_FULL_TEXT_BEAUTIFY_COPY_ID" val="150995244"/>
</p:tagLst>
</file>

<file path=ppt/tags/tag213.xml><?xml version="1.0" encoding="utf-8"?>
<p:tagLst xmlns:p="http://schemas.openxmlformats.org/presentationml/2006/main">
  <p:tag name="KSO_WM_FULL_TEXT_BEAUTIFY_COPY_ID" val="17"/>
</p:tagLst>
</file>

<file path=ppt/tags/tag214.xml><?xml version="1.0" encoding="utf-8"?>
<p:tagLst xmlns:p="http://schemas.openxmlformats.org/presentationml/2006/main">
  <p:tag name="KSO_WM_FULL_TEXT_BEAUTIFY_COPY_ID" val="20"/>
</p:tagLst>
</file>

<file path=ppt/tags/tag215.xml><?xml version="1.0" encoding="utf-8"?>
<p:tagLst xmlns:p="http://schemas.openxmlformats.org/presentationml/2006/main">
  <p:tag name="KSO_WM_FULL_TEXT_BEAUTIFY_COPY_ID" val="21"/>
</p:tagLst>
</file>

<file path=ppt/tags/tag216.xml><?xml version="1.0" encoding="utf-8"?>
<p:tagLst xmlns:p="http://schemas.openxmlformats.org/presentationml/2006/main">
  <p:tag name="KSO_WM_DIAGRAM_VIRTUALLY_FRAME" val="{&quot;height&quot;:90.07496062992126,&quot;left&quot;:70.4,&quot;top&quot;:390.37503937007875,&quot;width&quot;:577.2250393700788}"/>
</p:tagLst>
</file>

<file path=ppt/tags/tag217.xml><?xml version="1.0" encoding="utf-8"?>
<p:tagLst xmlns:p="http://schemas.openxmlformats.org/presentationml/2006/main">
  <p:tag name="KSO_WM_FULL_TEXT_BEAUTIFY_COPY_ID" val="3"/>
</p:tagLst>
</file>

<file path=ppt/tags/tag21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3"/>
  <p:tag name="KSO_WM_UNIT_ID" val="custom20204393_24*i*3"/>
  <p:tag name="KSO_WM_TEMPLATE_CATEGORY" val="custom"/>
  <p:tag name="KSO_WM_TEMPLATE_INDEX" val="20204393"/>
  <p:tag name="KSO_WM_UNIT_LAYERLEVEL" val="1"/>
  <p:tag name="KSO_WM_TAG_VERSION" val="1.0"/>
  <p:tag name="KSO_WM_BEAUTIFY_FLAG" val="#wm#"/>
  <p:tag name="KSO_WM_UNIT_USESOURCEFORMAT_APPLY" val="1"/>
  <p:tag name="KSO_WM_FULL_TEXT_BEAUTIFY_COPY_ID" val="20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1"/>
  <p:tag name="KSO_WM_UNIT_ID" val="custom20204393_24*l_h_i*1_1_1"/>
  <p:tag name="KSO_WM_TEMPLATE_CATEGORY" val="custom"/>
  <p:tag name="KSO_WM_TEMPLATE_INDEX" val="202043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11"/>
  <p:tag name="KSO_WM_DIAGRAM_VIRTUALLY_FRAME" val="{&quot;height&quot;:90.07496062992126,&quot;left&quot;:70.4,&quot;top&quot;:390.37503937007875,&quot;width&quot;:577.2250393700788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FULL_TEXT_BEAUTIFY_COPY_ID" val="2"/>
  <p:tag name="KSO_WM_BEAUTIFY_FLAG" val=""/>
</p:tagLst>
</file>

<file path=ppt/tags/tag222.xml><?xml version="1.0" encoding="utf-8"?>
<p:tagLst xmlns:p="http://schemas.openxmlformats.org/presentationml/2006/main">
  <p:tag name="KSO_WM_FULL_TEXT_BEAUTIFY_COPY_ID" val="17"/>
</p:tagLst>
</file>

<file path=ppt/tags/tag223.xml><?xml version="1.0" encoding="utf-8"?>
<p:tagLst xmlns:p="http://schemas.openxmlformats.org/presentationml/2006/main">
  <p:tag name="KSO_WM_TEMPLATE_CATEGORY" val="custom"/>
  <p:tag name="KSO_WM_TEMPLATE_INDEX" val="20204393"/>
  <p:tag name="KSO_WM_FULL_TEXT_BEAUTIFY_COPY_ID" val="150995317"/>
</p:tagLst>
</file>

<file path=ppt/tags/tag224.xml><?xml version="1.0" encoding="utf-8"?>
<p:tagLst xmlns:p="http://schemas.openxmlformats.org/presentationml/2006/main">
  <p:tag name="KSO_WM_FULL_TEXT_BEAUTIFY_COPY_ID" val="13"/>
</p:tagLst>
</file>

<file path=ppt/tags/tag225.xml><?xml version="1.0" encoding="utf-8"?>
<p:tagLst xmlns:p="http://schemas.openxmlformats.org/presentationml/2006/main">
  <p:tag name="KSO_WM_FULL_TEXT_BEAUTIFY_COPY_ID" val="23"/>
</p:tagLst>
</file>

<file path=ppt/tags/tag226.xml><?xml version="1.0" encoding="utf-8"?>
<p:tagLst xmlns:p="http://schemas.openxmlformats.org/presentationml/2006/main">
  <p:tag name="KSO_WM_FULL_TEXT_BEAUTIFY_COPY_ID" val="20"/>
</p:tagLst>
</file>

<file path=ppt/tags/tag227.xml><?xml version="1.0" encoding="utf-8"?>
<p:tagLst xmlns:p="http://schemas.openxmlformats.org/presentationml/2006/main">
  <p:tag name="KSO_WM_FULL_TEXT_BEAUTIFY_COPY_ID" val="21"/>
</p:tagLst>
</file>

<file path=ppt/tags/tag228.xml><?xml version="1.0" encoding="utf-8"?>
<p:tagLst xmlns:p="http://schemas.openxmlformats.org/presentationml/2006/main">
  <p:tag name="KSO_WM_DIAGRAM_VIRTUALLY_FRAME" val="{&quot;height&quot;:124.85,&quot;left&quot;:69.25,&quot;top&quot;:375.5,&quot;width&quot;:675.8}"/>
</p:tagLst>
</file>

<file path=ppt/tags/tag229.xml><?xml version="1.0" encoding="utf-8"?>
<p:tagLst xmlns:p="http://schemas.openxmlformats.org/presentationml/2006/main">
  <p:tag name="KSO_WM_FULL_TEXT_BEAUTIFY_COPY_ID" val="3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3"/>
  <p:tag name="KSO_WM_UNIT_ID" val="custom20204393_24*i*3"/>
  <p:tag name="KSO_WM_TEMPLATE_CATEGORY" val="custom"/>
  <p:tag name="KSO_WM_TEMPLATE_INDEX" val="20204393"/>
  <p:tag name="KSO_WM_UNIT_LAYERLEVEL" val="1"/>
  <p:tag name="KSO_WM_TAG_VERSION" val="1.0"/>
  <p:tag name="KSO_WM_BEAUTIFY_FLAG" val="#wm#"/>
  <p:tag name="KSO_WM_UNIT_USESOURCEFORMAT_APPLY" val="1"/>
  <p:tag name="KSO_WM_FULL_TEXT_BEAUTIFY_COPY_ID" val="20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1"/>
  <p:tag name="KSO_WM_UNIT_ID" val="custom20204393_24*l_h_i*1_1_1"/>
  <p:tag name="KSO_WM_TEMPLATE_CATEGORY" val="custom"/>
  <p:tag name="KSO_WM_TEMPLATE_INDEX" val="202043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11"/>
  <p:tag name="KSO_WM_DIAGRAM_VIRTUALLY_FRAME" val="{&quot;height&quot;:124.85,&quot;left&quot;:69.25,&quot;top&quot;:375.5,&quot;width&quot;:675.8}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FULL_TEXT_BEAUTIFY_COPY_ID" val="2"/>
  <p:tag name="KSO_WM_BEAUTIFY_FLAG" val=""/>
</p:tagLst>
</file>

<file path=ppt/tags/tag234.xml><?xml version="1.0" encoding="utf-8"?>
<p:tagLst xmlns:p="http://schemas.openxmlformats.org/presentationml/2006/main">
  <p:tag name="KSO_WM_TEMPLATE_CATEGORY" val="custom"/>
  <p:tag name="KSO_WM_TEMPLATE_INDEX" val="20204393"/>
  <p:tag name="KSO_WM_FULL_TEXT_BEAUTIFY_COPY_ID" val="150995307"/>
</p:tagLst>
</file>

<file path=ppt/tags/tag235.xml><?xml version="1.0" encoding="utf-8"?>
<p:tagLst xmlns:p="http://schemas.openxmlformats.org/presentationml/2006/main">
  <p:tag name="KSO_WM_FULL_TEXT_BEAUTIFY_COPY_ID" val="20"/>
</p:tagLst>
</file>

<file path=ppt/tags/tag236.xml><?xml version="1.0" encoding="utf-8"?>
<p:tagLst xmlns:p="http://schemas.openxmlformats.org/presentationml/2006/main">
  <p:tag name="KSO_WM_FULL_TEXT_BEAUTIFY_COPY_ID" val="21"/>
</p:tagLst>
</file>

<file path=ppt/tags/tag237.xml><?xml version="1.0" encoding="utf-8"?>
<p:tagLst xmlns:p="http://schemas.openxmlformats.org/presentationml/2006/main">
  <p:tag name="KSO_WM_DIAGRAM_VIRTUALLY_FRAME" val="{&quot;height&quot;:143.1,&quot;left&quot;:85.8,&quot;top&quot;:375.5,&quot;width&quot;:659.25}"/>
</p:tagLst>
</file>

<file path=ppt/tags/tag238.xml><?xml version="1.0" encoding="utf-8"?>
<p:tagLst xmlns:p="http://schemas.openxmlformats.org/presentationml/2006/main">
  <p:tag name="KSO_WM_FULL_TEXT_BEAUTIFY_COPY_ID" val="3"/>
</p:tagLst>
</file>

<file path=ppt/tags/tag239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3"/>
  <p:tag name="KSO_WM_UNIT_ID" val="custom20204393_24*i*3"/>
  <p:tag name="KSO_WM_TEMPLATE_CATEGORY" val="custom"/>
  <p:tag name="KSO_WM_TEMPLATE_INDEX" val="20204393"/>
  <p:tag name="KSO_WM_UNIT_LAYERLEVEL" val="1"/>
  <p:tag name="KSO_WM_TAG_VERSION" val="1.0"/>
  <p:tag name="KSO_WM_BEAUTIFY_FLAG" val="#wm#"/>
  <p:tag name="KSO_WM_UNIT_USESOURCEFORMAT_APPLY" val="1"/>
  <p:tag name="KSO_WM_FULL_TEXT_BEAUTIFY_COPY_ID" val="2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1"/>
  <p:tag name="KSO_WM_UNIT_ID" val="custom20204393_24*l_h_i*1_1_1"/>
  <p:tag name="KSO_WM_TEMPLATE_CATEGORY" val="custom"/>
  <p:tag name="KSO_WM_TEMPLATE_INDEX" val="202043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11"/>
  <p:tag name="KSO_WM_DIAGRAM_VIRTUALLY_FRAME" val="{&quot;height&quot;:143.1,&quot;left&quot;:85.8,&quot;top&quot;:375.5,&quot;width&quot;:659.25}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FULL_TEXT_BEAUTIFY_COPY_ID" val="2"/>
  <p:tag name="KSO_WM_BEAUTIFY_FLAG" val=""/>
</p:tagLst>
</file>

<file path=ppt/tags/tag243.xml><?xml version="1.0" encoding="utf-8"?>
<p:tagLst xmlns:p="http://schemas.openxmlformats.org/presentationml/2006/main">
  <p:tag name="KSO_WM_FULL_TEXT_BEAUTIFY_COPY_ID" val="13"/>
  <p:tag name="KSO_WM_BEAUTIFY_FLAG" val=""/>
</p:tagLst>
</file>

<file path=ppt/tags/tag244.xml><?xml version="1.0" encoding="utf-8"?>
<p:tagLst xmlns:p="http://schemas.openxmlformats.org/presentationml/2006/main">
  <p:tag name="KSO_WM_FULL_TEXT_BEAUTIFY_COPY_ID" val="13"/>
</p:tagLst>
</file>

<file path=ppt/tags/tag245.xml><?xml version="1.0" encoding="utf-8"?>
<p:tagLst xmlns:p="http://schemas.openxmlformats.org/presentationml/2006/main">
  <p:tag name="KSO_WM_TEMPLATE_CATEGORY" val="custom"/>
  <p:tag name="KSO_WM_TEMPLATE_INDEX" val="20204393"/>
  <p:tag name="KSO_WM_FULL_TEXT_BEAUTIFY_COPY_ID" val="150995307"/>
</p:tagLst>
</file>

<file path=ppt/tags/tag246.xml><?xml version="1.0" encoding="utf-8"?>
<p:tagLst xmlns:p="http://schemas.openxmlformats.org/presentationml/2006/main">
  <p:tag name="KSO_WM_FULL_TEXT_BEAUTIFY_COPY_ID" val="8"/>
</p:tagLst>
</file>

<file path=ppt/tags/tag247.xml><?xml version="1.0" encoding="utf-8"?>
<p:tagLst xmlns:p="http://schemas.openxmlformats.org/presentationml/2006/main">
  <p:tag name="KSO_WM_FULL_TEXT_BEAUTIFY_COPY_ID" val="13"/>
</p:tagLst>
</file>

<file path=ppt/tags/tag248.xml><?xml version="1.0" encoding="utf-8"?>
<p:tagLst xmlns:p="http://schemas.openxmlformats.org/presentationml/2006/main">
  <p:tag name="KSO_WM_FULL_TEXT_BEAUTIFY_COPY_ID" val="20"/>
</p:tagLst>
</file>

<file path=ppt/tags/tag249.xml><?xml version="1.0" encoding="utf-8"?>
<p:tagLst xmlns:p="http://schemas.openxmlformats.org/presentationml/2006/main">
  <p:tag name="KSO_WM_FULL_TEXT_BEAUTIFY_COPY_ID" val="2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FULL_TEXT_BEAUTIFY_COPY_ID" val="3"/>
</p:tagLst>
</file>

<file path=ppt/tags/tag25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3"/>
  <p:tag name="KSO_WM_UNIT_ID" val="custom20204393_24*i*3"/>
  <p:tag name="KSO_WM_TEMPLATE_CATEGORY" val="custom"/>
  <p:tag name="KSO_WM_TEMPLATE_INDEX" val="20204393"/>
  <p:tag name="KSO_WM_UNIT_LAYERLEVEL" val="1"/>
  <p:tag name="KSO_WM_TAG_VERSION" val="1.0"/>
  <p:tag name="KSO_WM_BEAUTIFY_FLAG" val="#wm#"/>
  <p:tag name="KSO_WM_UNIT_USESOURCEFORMAT_APPLY" val="1"/>
  <p:tag name="KSO_WM_FULL_TEXT_BEAUTIFY_COPY_ID" val="20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1"/>
  <p:tag name="KSO_WM_UNIT_ID" val="custom20204393_24*l_h_i*1_1_1"/>
  <p:tag name="KSO_WM_TEMPLATE_CATEGORY" val="custom"/>
  <p:tag name="KSO_WM_TEMPLATE_INDEX" val="202043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11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FULL_TEXT_BEAUTIFY_COPY_ID" val="2"/>
  <p:tag name="KSO_WM_BEAUTIFY_FLAG" val=""/>
</p:tagLst>
</file>

<file path=ppt/tags/tag255.xml><?xml version="1.0" encoding="utf-8"?>
<p:tagLst xmlns:p="http://schemas.openxmlformats.org/presentationml/2006/main">
  <p:tag name="KSO_WM_FULL_TEXT_BEAUTIFY_COPY_ID" val="13"/>
  <p:tag name="KSO_WM_BEAUTIFY_FLAG" val=""/>
</p:tagLst>
</file>

<file path=ppt/tags/tag256.xml><?xml version="1.0" encoding="utf-8"?>
<p:tagLst xmlns:p="http://schemas.openxmlformats.org/presentationml/2006/main">
  <p:tag name="KSO_WM_TEMPLATE_CATEGORY" val="custom"/>
  <p:tag name="KSO_WM_TEMPLATE_INDEX" val="20204393"/>
  <p:tag name="KSO_WM_FULL_TEXT_BEAUTIFY_COPY_ID" val="150995307"/>
</p:tagLst>
</file>

<file path=ppt/tags/tag257.xml><?xml version="1.0" encoding="utf-8"?>
<p:tagLst xmlns:p="http://schemas.openxmlformats.org/presentationml/2006/main">
  <p:tag name="KSO_WM_FULL_TEXT_BEAUTIFY_COPY_ID" val="14"/>
</p:tagLst>
</file>

<file path=ppt/tags/tag258.xml><?xml version="1.0" encoding="utf-8"?>
<p:tagLst xmlns:p="http://schemas.openxmlformats.org/presentationml/2006/main">
  <p:tag name="KSO_WM_FULL_TEXT_BEAUTIFY_COPY_ID" val="20"/>
</p:tagLst>
</file>

<file path=ppt/tags/tag259.xml><?xml version="1.0" encoding="utf-8"?>
<p:tagLst xmlns:p="http://schemas.openxmlformats.org/presentationml/2006/main">
  <p:tag name="KSO_WM_FULL_TEXT_BEAUTIFY_COPY_ID" val="2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FULL_TEXT_BEAUTIFY_COPY_ID" val="18"/>
</p:tagLst>
</file>

<file path=ppt/tags/tag261.xml><?xml version="1.0" encoding="utf-8"?>
<p:tagLst xmlns:p="http://schemas.openxmlformats.org/presentationml/2006/main">
  <p:tag name="KSO_WM_FULL_TEXT_BEAUTIFY_COPY_ID" val="22"/>
</p:tagLst>
</file>

<file path=ppt/tags/tag262.xml><?xml version="1.0" encoding="utf-8"?>
<p:tagLst xmlns:p="http://schemas.openxmlformats.org/presentationml/2006/main">
  <p:tag name="KSO_WM_DIAGRAM_VIRTUALLY_FRAME" val="{&quot;height&quot;:106.47503937007878,&quot;left&quot;:75.1,&quot;top&quot;:398,&quot;width&quot;:520.2}"/>
</p:tagLst>
</file>

<file path=ppt/tags/tag263.xml><?xml version="1.0" encoding="utf-8"?>
<p:tagLst xmlns:p="http://schemas.openxmlformats.org/presentationml/2006/main">
  <p:tag name="KSO_WM_FULL_TEXT_BEAUTIFY_COPY_ID" val="3"/>
</p:tagLst>
</file>

<file path=ppt/tags/tag26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i"/>
  <p:tag name="KSO_WM_UNIT_INDEX" val="3"/>
  <p:tag name="KSO_WM_UNIT_ID" val="custom20204393_24*i*3"/>
  <p:tag name="KSO_WM_TEMPLATE_CATEGORY" val="custom"/>
  <p:tag name="KSO_WM_TEMPLATE_INDEX" val="20204393"/>
  <p:tag name="KSO_WM_UNIT_LAYERLEVEL" val="1"/>
  <p:tag name="KSO_WM_TAG_VERSION" val="1.0"/>
  <p:tag name="KSO_WM_BEAUTIFY_FLAG" val="#wm#"/>
  <p:tag name="KSO_WM_UNIT_USESOURCEFORMAT_APPLY" val="1"/>
  <p:tag name="KSO_WM_FULL_TEXT_BEAUTIFY_COPY_ID" val="20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1"/>
  <p:tag name="KSO_WM_UNIT_ID" val="custom20204393_24*l_h_i*1_1_1"/>
  <p:tag name="KSO_WM_TEMPLATE_CATEGORY" val="custom"/>
  <p:tag name="KSO_WM_TEMPLATE_INDEX" val="202043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11"/>
  <p:tag name="KSO_WM_DIAGRAM_VIRTUALLY_FRAME" val="{&quot;height&quot;:106.47503937007878,&quot;left&quot;:75.1,&quot;top&quot;:398,&quot;width&quot;:520.2}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FULL_TEXT_BEAUTIFY_COPY_ID" val="2"/>
  <p:tag name="KSO_WM_BEAUTIFY_FLAG" val=""/>
</p:tagLst>
</file>

<file path=ppt/tags/tag268.xml><?xml version="1.0" encoding="utf-8"?>
<p:tagLst xmlns:p="http://schemas.openxmlformats.org/presentationml/2006/main">
  <p:tag name="KSO_WM_TEMPLATE_CATEGORY" val="custom"/>
  <p:tag name="KSO_WM_TEMPLATE_INDEX" val="20204393"/>
  <p:tag name="KSO_WM_FULL_TEXT_BEAUTIFY_COPY_ID" val="150995348"/>
</p:tagLst>
</file>

<file path=ppt/tags/tag269.xml><?xml version="1.0" encoding="utf-8"?>
<p:tagLst xmlns:p="http://schemas.openxmlformats.org/presentationml/2006/main">
  <p:tag name="MH" val="20240306165305"/>
  <p:tag name="MH_LIBRARY" val="GRAPHIC"/>
  <p:tag name="MH_ORDER" val="Oval 6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MH" val="20240306165305"/>
  <p:tag name="MH_LIBRARY" val="GRAPHIC"/>
  <p:tag name="MH_ORDER" val="Rectangle 34"/>
</p:tagLst>
</file>

<file path=ppt/tags/tag271.xml><?xml version="1.0" encoding="utf-8"?>
<p:tagLst xmlns:p="http://schemas.openxmlformats.org/presentationml/2006/main">
  <p:tag name="MH" val="20240306165305"/>
  <p:tag name="MH_LIBRARY" val="GRAPHIC"/>
  <p:tag name="MH_ORDER" val="Rectangle 36"/>
</p:tagLst>
</file>

<file path=ppt/tags/tag272.xml><?xml version="1.0" encoding="utf-8"?>
<p:tagLst xmlns:p="http://schemas.openxmlformats.org/presentationml/2006/main">
  <p:tag name="MH" val="20240306165305"/>
  <p:tag name="MH_LIBRARY" val="GRAPHIC"/>
  <p:tag name="MH_ORDER" val="Rectangle 37"/>
</p:tagLst>
</file>

<file path=ppt/tags/tag273.xml><?xml version="1.0" encoding="utf-8"?>
<p:tagLst xmlns:p="http://schemas.openxmlformats.org/presentationml/2006/main">
  <p:tag name="MH" val="20240306165305"/>
  <p:tag name="MH_LIBRARY" val="GRAPHIC"/>
  <p:tag name="MH_ORDER" val="Rectangle 38"/>
</p:tagLst>
</file>

<file path=ppt/tags/tag274.xml><?xml version="1.0" encoding="utf-8"?>
<p:tagLst xmlns:p="http://schemas.openxmlformats.org/presentationml/2006/main">
  <p:tag name="MH" val="20240306165305"/>
  <p:tag name="MH_LIBRARY" val="GRAPHIC"/>
  <p:tag name="MH_ORDER" val="Rectangle 39"/>
</p:tagLst>
</file>

<file path=ppt/tags/tag275.xml><?xml version="1.0" encoding="utf-8"?>
<p:tagLst xmlns:p="http://schemas.openxmlformats.org/presentationml/2006/main">
  <p:tag name="MH" val="20240306165305"/>
  <p:tag name="MH_LIBRARY" val="GRAPHIC"/>
  <p:tag name="MH_ORDER" val="Rectangle 40"/>
</p:tagLst>
</file>

<file path=ppt/tags/tag276.xml><?xml version="1.0" encoding="utf-8"?>
<p:tagLst xmlns:p="http://schemas.openxmlformats.org/presentationml/2006/main">
  <p:tag name="MH" val="20240306165305"/>
  <p:tag name="MH_LIBRARY" val="GRAPHIC"/>
  <p:tag name="MH_ORDER" val="Rectangle 41"/>
</p:tagLst>
</file>

<file path=ppt/tags/tag277.xml><?xml version="1.0" encoding="utf-8"?>
<p:tagLst xmlns:p="http://schemas.openxmlformats.org/presentationml/2006/main">
  <p:tag name="MH" val="20240306165305"/>
  <p:tag name="MH_LIBRARY" val="GRAPHIC"/>
  <p:tag name="MH_ORDER" val="Rectangle 42"/>
</p:tagLst>
</file>

<file path=ppt/tags/tag278.xml><?xml version="1.0" encoding="utf-8"?>
<p:tagLst xmlns:p="http://schemas.openxmlformats.org/presentationml/2006/main">
  <p:tag name="MH" val="20240306165305"/>
  <p:tag name="MH_LIBRARY" val="GRAPHIC"/>
  <p:tag name="MH_ORDER" val="Rectangle 43"/>
</p:tagLst>
</file>

<file path=ppt/tags/tag279.xml><?xml version="1.0" encoding="utf-8"?>
<p:tagLst xmlns:p="http://schemas.openxmlformats.org/presentationml/2006/main">
  <p:tag name="MH" val="20240306165305"/>
  <p:tag name="MH_LIBRARY" val="GRAPHIC"/>
  <p:tag name="MH_ORDER" val="Rectangle 44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MH" val="20240306165305"/>
  <p:tag name="MH_LIBRARY" val="GRAPHIC"/>
  <p:tag name="MH_ORDER" val="Rectangle 45"/>
</p:tagLst>
</file>

<file path=ppt/tags/tag281.xml><?xml version="1.0" encoding="utf-8"?>
<p:tagLst xmlns:p="http://schemas.openxmlformats.org/presentationml/2006/main">
  <p:tag name="MH" val="20240306165305"/>
  <p:tag name="MH_LIBRARY" val="GRAPHIC"/>
  <p:tag name="MH_ORDER" val="Rectangle 55"/>
</p:tagLst>
</file>

<file path=ppt/tags/tag282.xml><?xml version="1.0" encoding="utf-8"?>
<p:tagLst xmlns:p="http://schemas.openxmlformats.org/presentationml/2006/main">
  <p:tag name="MH" val="20240306165305"/>
  <p:tag name="MH_LIBRARY" val="GRAPHIC"/>
  <p:tag name="MH_ORDER" val="Rectangle 56"/>
</p:tagLst>
</file>

<file path=ppt/tags/tag283.xml><?xml version="1.0" encoding="utf-8"?>
<p:tagLst xmlns:p="http://schemas.openxmlformats.org/presentationml/2006/main">
  <p:tag name="MH" val="20240306165305"/>
  <p:tag name="MH_LIBRARY" val="GRAPHIC"/>
  <p:tag name="MH_ORDER" val="Rectangle 57"/>
</p:tagLst>
</file>

<file path=ppt/tags/tag284.xml><?xml version="1.0" encoding="utf-8"?>
<p:tagLst xmlns:p="http://schemas.openxmlformats.org/presentationml/2006/main">
  <p:tag name="MH" val="20240306165305"/>
  <p:tag name="MH_LIBRARY" val="GRAPHIC"/>
  <p:tag name="MH_ORDER" val="Rectangle 58"/>
</p:tagLst>
</file>

<file path=ppt/tags/tag285.xml><?xml version="1.0" encoding="utf-8"?>
<p:tagLst xmlns:p="http://schemas.openxmlformats.org/presentationml/2006/main">
  <p:tag name="MH" val="20240306165305"/>
  <p:tag name="MH_LIBRARY" val="GRAPHIC"/>
  <p:tag name="MH_ORDER" val="Oval 59"/>
</p:tagLst>
</file>

<file path=ppt/tags/tag286.xml><?xml version="1.0" encoding="utf-8"?>
<p:tagLst xmlns:p="http://schemas.openxmlformats.org/presentationml/2006/main">
  <p:tag name="MH" val="20240306165305"/>
  <p:tag name="MH_LIBRARY" val="GRAPHIC"/>
  <p:tag name="MH_ORDER" val="Oval 60"/>
</p:tagLst>
</file>

<file path=ppt/tags/tag287.xml><?xml version="1.0" encoding="utf-8"?>
<p:tagLst xmlns:p="http://schemas.openxmlformats.org/presentationml/2006/main">
  <p:tag name="MH" val="20240306165305"/>
  <p:tag name="MH_LIBRARY" val="GRAPHIC"/>
  <p:tag name="MH_ORDER" val="Oval 62"/>
</p:tagLst>
</file>

<file path=ppt/tags/tag288.xml><?xml version="1.0" encoding="utf-8"?>
<p:tagLst xmlns:p="http://schemas.openxmlformats.org/presentationml/2006/main">
  <p:tag name="MH" val="20240306165305"/>
  <p:tag name="MH_LIBRARY" val="GRAPHIC"/>
  <p:tag name="MH_ORDER" val="Oval 63"/>
</p:tagLst>
</file>

<file path=ppt/tags/tag289.xml><?xml version="1.0" encoding="utf-8"?>
<p:tagLst xmlns:p="http://schemas.openxmlformats.org/presentationml/2006/main">
  <p:tag name="MH" val="20240306165305"/>
  <p:tag name="MH_LIBRARY" val="GRAPHIC"/>
  <p:tag name="MH_ORDER" val="TextBox 32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FULL_TEXT_BEAUTIFY_COPY_ID" val="2"/>
  <p:tag name="KSO_WM_BEAUTIFY_FLAG" val=""/>
</p:tagLst>
</file>

<file path=ppt/tags/tag292.xml><?xml version="1.0" encoding="utf-8"?>
<p:tagLst xmlns:p="http://schemas.openxmlformats.org/presentationml/2006/main">
  <p:tag name="KSO_WM_FULL_TEXT_BEAUTIFY_COPY_ID" val="10"/>
</p:tagLst>
</file>

<file path=ppt/tags/tag293.xml><?xml version="1.0" encoding="utf-8"?>
<p:tagLst xmlns:p="http://schemas.openxmlformats.org/presentationml/2006/main">
  <p:tag name="MH" val="20240306165305"/>
  <p:tag name="MH_LIBRARY" val="GRAPHIC"/>
</p:tagLst>
</file>

<file path=ppt/tags/tag294.xml><?xml version="1.0" encoding="utf-8"?>
<p:tagLst xmlns:p="http://schemas.openxmlformats.org/presentationml/2006/main">
  <p:tag name="COMMONDATA" val="eyJoZGlkIjoiZGM4ZmNhMzAwOTRhNDVlMDg4OTg0MGE5MGZkNGE5MGM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FULL_TEXT_BEAUTIFY_COPY_ID" val="2051"/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4.xml><?xml version="1.0" encoding="utf-8"?>
<p:tagLst xmlns:p="http://schemas.openxmlformats.org/presentationml/2006/main">
  <p:tag name="MH" val="20240306170357"/>
  <p:tag name="MH_LIBRARY" val="GRAPHIC"/>
  <p:tag name="MH_TYPE" val="Other"/>
  <p:tag name="MH_ORDER" val="9"/>
</p:tagLst>
</file>

<file path=ppt/tags/tag65.xml><?xml version="1.0" encoding="utf-8"?>
<p:tagLst xmlns:p="http://schemas.openxmlformats.org/presentationml/2006/main">
  <p:tag name="MH" val="20240306170357"/>
  <p:tag name="MH_LIBRARY" val="GRAPHIC"/>
  <p:tag name="MH_TYPE" val="SubTitle"/>
  <p:tag name="MH_ORDER" val="5"/>
</p:tagLst>
</file>

<file path=ppt/tags/tag66.xml><?xml version="1.0" encoding="utf-8"?>
<p:tagLst xmlns:p="http://schemas.openxmlformats.org/presentationml/2006/main">
  <p:tag name="MH" val="20240306165305"/>
  <p:tag name="MH_LIBRARY" val="GRAPHIC"/>
  <p:tag name="MH_ORDER" val="Oval 61"/>
</p:tagLst>
</file>

<file path=ppt/tags/tag67.xml><?xml version="1.0" encoding="utf-8"?>
<p:tagLst xmlns:p="http://schemas.openxmlformats.org/presentationml/2006/main">
  <p:tag name="MH" val="20240306165305"/>
  <p:tag name="MH_LIBRARY" val="GRAPHIC"/>
  <p:tag name="MH_ORDER" val="Rectangle 34"/>
</p:tagLst>
</file>

<file path=ppt/tags/tag68.xml><?xml version="1.0" encoding="utf-8"?>
<p:tagLst xmlns:p="http://schemas.openxmlformats.org/presentationml/2006/main">
  <p:tag name="MH" val="20240306165305"/>
  <p:tag name="MH_LIBRARY" val="GRAPHIC"/>
  <p:tag name="MH_ORDER" val="Rectangle 36"/>
</p:tagLst>
</file>

<file path=ppt/tags/tag69.xml><?xml version="1.0" encoding="utf-8"?>
<p:tagLst xmlns:p="http://schemas.openxmlformats.org/presentationml/2006/main">
  <p:tag name="MH" val="20240306165305"/>
  <p:tag name="MH_LIBRARY" val="GRAPHIC"/>
  <p:tag name="MH_ORDER" val="Rectangle 37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MH" val="20240306165305"/>
  <p:tag name="MH_LIBRARY" val="GRAPHIC"/>
  <p:tag name="MH_ORDER" val="Rectangle 38"/>
</p:tagLst>
</file>

<file path=ppt/tags/tag71.xml><?xml version="1.0" encoding="utf-8"?>
<p:tagLst xmlns:p="http://schemas.openxmlformats.org/presentationml/2006/main">
  <p:tag name="MH" val="20240306165305"/>
  <p:tag name="MH_LIBRARY" val="GRAPHIC"/>
  <p:tag name="MH_ORDER" val="Rectangle 39"/>
</p:tagLst>
</file>

<file path=ppt/tags/tag72.xml><?xml version="1.0" encoding="utf-8"?>
<p:tagLst xmlns:p="http://schemas.openxmlformats.org/presentationml/2006/main">
  <p:tag name="MH" val="20240306165305"/>
  <p:tag name="MH_LIBRARY" val="GRAPHIC"/>
  <p:tag name="MH_ORDER" val="Rectangle 40"/>
</p:tagLst>
</file>

<file path=ppt/tags/tag73.xml><?xml version="1.0" encoding="utf-8"?>
<p:tagLst xmlns:p="http://schemas.openxmlformats.org/presentationml/2006/main">
  <p:tag name="MH" val="20240306165305"/>
  <p:tag name="MH_LIBRARY" val="GRAPHIC"/>
  <p:tag name="MH_ORDER" val="Rectangle 41"/>
</p:tagLst>
</file>

<file path=ppt/tags/tag74.xml><?xml version="1.0" encoding="utf-8"?>
<p:tagLst xmlns:p="http://schemas.openxmlformats.org/presentationml/2006/main">
  <p:tag name="MH" val="20240306165305"/>
  <p:tag name="MH_LIBRARY" val="GRAPHIC"/>
  <p:tag name="MH_ORDER" val="Rectangle 42"/>
</p:tagLst>
</file>

<file path=ppt/tags/tag75.xml><?xml version="1.0" encoding="utf-8"?>
<p:tagLst xmlns:p="http://schemas.openxmlformats.org/presentationml/2006/main">
  <p:tag name="MH" val="20240306165305"/>
  <p:tag name="MH_LIBRARY" val="GRAPHIC"/>
  <p:tag name="MH_ORDER" val="Rectangle 43"/>
</p:tagLst>
</file>

<file path=ppt/tags/tag76.xml><?xml version="1.0" encoding="utf-8"?>
<p:tagLst xmlns:p="http://schemas.openxmlformats.org/presentationml/2006/main">
  <p:tag name="MH" val="20240306165305"/>
  <p:tag name="MH_LIBRARY" val="GRAPHIC"/>
  <p:tag name="MH_ORDER" val="Rectangle 44"/>
</p:tagLst>
</file>

<file path=ppt/tags/tag77.xml><?xml version="1.0" encoding="utf-8"?>
<p:tagLst xmlns:p="http://schemas.openxmlformats.org/presentationml/2006/main">
  <p:tag name="MH" val="20240306165305"/>
  <p:tag name="MH_LIBRARY" val="GRAPHIC"/>
  <p:tag name="MH_ORDER" val="Rectangle 45"/>
</p:tagLst>
</file>

<file path=ppt/tags/tag78.xml><?xml version="1.0" encoding="utf-8"?>
<p:tagLst xmlns:p="http://schemas.openxmlformats.org/presentationml/2006/main">
  <p:tag name="MH" val="20240306165305"/>
  <p:tag name="MH_LIBRARY" val="GRAPHIC"/>
  <p:tag name="MH_ORDER" val="Rectangle 55"/>
</p:tagLst>
</file>

<file path=ppt/tags/tag79.xml><?xml version="1.0" encoding="utf-8"?>
<p:tagLst xmlns:p="http://schemas.openxmlformats.org/presentationml/2006/main">
  <p:tag name="MH" val="20240306165305"/>
  <p:tag name="MH_LIBRARY" val="GRAPHIC"/>
  <p:tag name="MH_ORDER" val="Rectangle 5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MH" val="20240306165305"/>
  <p:tag name="MH_LIBRARY" val="GRAPHIC"/>
  <p:tag name="MH_ORDER" val="Rectangle 57"/>
</p:tagLst>
</file>

<file path=ppt/tags/tag81.xml><?xml version="1.0" encoding="utf-8"?>
<p:tagLst xmlns:p="http://schemas.openxmlformats.org/presentationml/2006/main">
  <p:tag name="MH" val="20240306165305"/>
  <p:tag name="MH_LIBRARY" val="GRAPHIC"/>
  <p:tag name="MH_ORDER" val="Rectangle 58"/>
</p:tagLst>
</file>

<file path=ppt/tags/tag82.xml><?xml version="1.0" encoding="utf-8"?>
<p:tagLst xmlns:p="http://schemas.openxmlformats.org/presentationml/2006/main">
  <p:tag name="MH" val="20240306165305"/>
  <p:tag name="MH_LIBRARY" val="GRAPHIC"/>
  <p:tag name="MH_ORDER" val="Oval 59"/>
</p:tagLst>
</file>

<file path=ppt/tags/tag83.xml><?xml version="1.0" encoding="utf-8"?>
<p:tagLst xmlns:p="http://schemas.openxmlformats.org/presentationml/2006/main">
  <p:tag name="MH" val="20240306165305"/>
  <p:tag name="MH_LIBRARY" val="GRAPHIC"/>
  <p:tag name="MH_ORDER" val="Oval 60"/>
</p:tagLst>
</file>

<file path=ppt/tags/tag84.xml><?xml version="1.0" encoding="utf-8"?>
<p:tagLst xmlns:p="http://schemas.openxmlformats.org/presentationml/2006/main">
  <p:tag name="MH" val="20240306165305"/>
  <p:tag name="MH_LIBRARY" val="GRAPHIC"/>
  <p:tag name="MH_ORDER" val="Oval 62"/>
</p:tagLst>
</file>

<file path=ppt/tags/tag85.xml><?xml version="1.0" encoding="utf-8"?>
<p:tagLst xmlns:p="http://schemas.openxmlformats.org/presentationml/2006/main">
  <p:tag name="MH" val="20240306165305"/>
  <p:tag name="MH_LIBRARY" val="GRAPHIC"/>
  <p:tag name="MH_ORDER" val="Oval 63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MH" val="20240306164531"/>
  <p:tag name="MH_LIBRARY" val="GRAPHIC"/>
  <p:tag name="MH_ORDER" val="圆角矩形 195"/>
</p:tagLst>
</file>

<file path=ppt/tags/tag88.xml><?xml version="1.0" encoding="utf-8"?>
<p:tagLst xmlns:p="http://schemas.openxmlformats.org/presentationml/2006/main">
  <p:tag name="MH" val="20240306164531"/>
  <p:tag name="MH_LIBRARY" val="GRAPHIC"/>
  <p:tag name="MH_ORDER" val="圆角矩形 195"/>
</p:tagLst>
</file>

<file path=ppt/tags/tag89.xml><?xml version="1.0" encoding="utf-8"?>
<p:tagLst xmlns:p="http://schemas.openxmlformats.org/presentationml/2006/main">
  <p:tag name="MH" val="20240306164531"/>
  <p:tag name="MH_LIBRARY" val="GRAPHIC"/>
  <p:tag name="MH_ORDER" val="圆角矩形 195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FULL_TEXT_BEAUTIFY_COPY_ID" val="2"/>
  <p:tag name="KSO_WM_BEAUTIFY_FLAG" val=""/>
</p:tagLst>
</file>

<file path=ppt/tags/tag91.xml><?xml version="1.0" encoding="utf-8"?>
<p:tagLst xmlns:p="http://schemas.openxmlformats.org/presentationml/2006/main">
  <p:tag name="MH" val="20240306164531"/>
  <p:tag name="MH_LIBRARY" val="GRAPHIC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FULL_TEXT_BEAUTIFY_COPY_ID" val="2"/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TEMPLATE_CATEGORY" val="custom"/>
  <p:tag name="KSO_WM_TEMPLATE_INDEX" val="20204393"/>
  <p:tag name="KSO_WM_FULL_TEXT_BEAUTIFY_COPY_ID" val="150995223"/>
</p:tagLst>
</file>

<file path=ppt/tags/tag97.xml><?xml version="1.0" encoding="utf-8"?>
<p:tagLst xmlns:p="http://schemas.openxmlformats.org/presentationml/2006/main">
  <p:tag name="KSO_WM_FULL_TEXT_BEAUTIFY_COPY_ID" val="2051"/>
</p:tagLst>
</file>

<file path=ppt/tags/tag98.xml><?xml version="1.0" encoding="utf-8"?>
<p:tagLst xmlns:p="http://schemas.openxmlformats.org/presentationml/2006/main">
  <p:tag name="KSO_WM_FULL_TEXT_BEAUTIFY_COPY_ID" val="9"/>
</p:tagLst>
</file>

<file path=ppt/tags/tag99.xml><?xml version="1.0" encoding="utf-8"?>
<p:tagLst xmlns:p="http://schemas.openxmlformats.org/presentationml/2006/main">
  <p:tag name="KSO_WM_FULL_TEXT_BEAUTIFY_COPY_ID" val="13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2890</Words>
  <Application>WPS 演示</Application>
  <PresentationFormat>宽屏</PresentationFormat>
  <Paragraphs>409</Paragraphs>
  <Slides>22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Wingdings</vt:lpstr>
      <vt:lpstr>汉仪大黑简</vt:lpstr>
      <vt:lpstr>Calibri</vt:lpstr>
      <vt:lpstr>方正小标宋简体</vt:lpstr>
      <vt:lpstr>黑体</vt:lpstr>
      <vt:lpstr>隶书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形式：落地看板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ASYS</dc:creator>
  <cp:lastModifiedBy>中铸协展览</cp:lastModifiedBy>
  <cp:revision>227</cp:revision>
  <dcterms:created xsi:type="dcterms:W3CDTF">2019-06-19T02:08:00Z</dcterms:created>
  <dcterms:modified xsi:type="dcterms:W3CDTF">2024-03-21T09:27:26Z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2052-12.1.0.16399</vt:lpwstr>
  </property>
  <property fmtid="{D5CDD505-2E9C-101B-9397-08002B2CF9AE}" pid="3" name="ICV">
    <vt:lpwstr>B65C7B405A314CBAAA479AA39552A523_12</vt:lpwstr>
  </property>
</Properties>
</file>